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9" r:id="rId3"/>
    <p:sldId id="302" r:id="rId4"/>
    <p:sldId id="303" r:id="rId5"/>
    <p:sldId id="304" r:id="rId6"/>
    <p:sldId id="305" r:id="rId7"/>
    <p:sldId id="306" r:id="rId8"/>
    <p:sldId id="321" r:id="rId9"/>
    <p:sldId id="308" r:id="rId10"/>
    <p:sldId id="309" r:id="rId11"/>
    <p:sldId id="313" r:id="rId12"/>
    <p:sldId id="314" r:id="rId13"/>
    <p:sldId id="311" r:id="rId14"/>
    <p:sldId id="307" r:id="rId15"/>
    <p:sldId id="312" r:id="rId16"/>
    <p:sldId id="315" r:id="rId17"/>
    <p:sldId id="316" r:id="rId18"/>
    <p:sldId id="317" r:id="rId19"/>
    <p:sldId id="318" r:id="rId20"/>
    <p:sldId id="319" r:id="rId21"/>
    <p:sldId id="310" r:id="rId22"/>
    <p:sldId id="32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57" autoAdjust="0"/>
    <p:restoredTop sz="94660"/>
  </p:normalViewPr>
  <p:slideViewPr>
    <p:cSldViewPr snapToGrid="0">
      <p:cViewPr varScale="1">
        <p:scale>
          <a:sx n="88" d="100"/>
          <a:sy n="88" d="100"/>
        </p:scale>
        <p:origin x="74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4CB795-750D-43C2-9F5D-97E07D4CF9C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A0F78E-3EEF-4B61-8D2D-9F21AE3BFB65}">
      <dgm:prSet custT="1"/>
      <dgm:spPr/>
      <dgm:t>
        <a:bodyPr/>
        <a:lstStyle/>
        <a:p>
          <a:pPr rtl="0"/>
          <a:r>
            <a:rPr lang="en-US" sz="2000" dirty="0" smtClean="0">
              <a:latin typeface="Arial" panose="020B0604020202020204" pitchFamily="34" charset="0"/>
              <a:cs typeface="Arial" panose="020B0604020202020204" pitchFamily="34" charset="0"/>
            </a:rPr>
            <a:t>1.Lý do </a:t>
          </a:r>
          <a:r>
            <a:rPr lang="en-US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chọn</a:t>
          </a:r>
          <a:r>
            <a:rPr lang="en-US" sz="20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</a:p>
        <a:p>
          <a:pPr rtl="0"/>
          <a:r>
            <a:rPr lang="en-US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đề</a:t>
          </a:r>
          <a:r>
            <a:rPr lang="en-US" sz="20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tài</a:t>
          </a:r>
          <a:endParaRPr lang="en-US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04BDC0D-3BA3-42BA-9B67-F8A523D5A896}" type="parTrans" cxnId="{3A72F986-1BDA-410D-98FE-CDB05F932756}">
      <dgm:prSet/>
      <dgm:spPr/>
      <dgm:t>
        <a:bodyPr/>
        <a:lstStyle/>
        <a:p>
          <a:endParaRPr lang="en-US" sz="2000"/>
        </a:p>
      </dgm:t>
    </dgm:pt>
    <dgm:pt modelId="{D39DF31E-98D9-4670-B7FF-50DDFA413B36}" type="sibTrans" cxnId="{3A72F986-1BDA-410D-98FE-CDB05F932756}">
      <dgm:prSet/>
      <dgm:spPr/>
      <dgm:t>
        <a:bodyPr/>
        <a:lstStyle/>
        <a:p>
          <a:endParaRPr lang="en-US" sz="2000"/>
        </a:p>
      </dgm:t>
    </dgm:pt>
    <dgm:pt modelId="{C06A9F55-5CC3-4FA2-9AA8-F91E8536EFC9}">
      <dgm:prSet custT="1"/>
      <dgm:spPr/>
      <dgm:t>
        <a:bodyPr/>
        <a:lstStyle/>
        <a:p>
          <a:pPr rtl="0"/>
          <a:r>
            <a:rPr lang="vi-VN" sz="2000" smtClean="0">
              <a:latin typeface="Arial" panose="020B0604020202020204" pitchFamily="34" charset="0"/>
              <a:cs typeface="Arial" panose="020B0604020202020204" pitchFamily="34" charset="0"/>
            </a:rPr>
            <a:t>Giúp q</a:t>
          </a:r>
          <a:r>
            <a:rPr lang="en-US" sz="2000" smtClean="0">
              <a:latin typeface="Arial" panose="020B0604020202020204" pitchFamily="34" charset="0"/>
              <a:cs typeface="Arial" panose="020B0604020202020204" pitchFamily="34" charset="0"/>
            </a:rPr>
            <a:t>uản lý </a:t>
          </a:r>
          <a:endParaRPr lang="vi-VN" sz="2000" smtClean="0">
            <a:latin typeface="Arial" panose="020B0604020202020204" pitchFamily="34" charset="0"/>
            <a:cs typeface="Arial" panose="020B0604020202020204" pitchFamily="34" charset="0"/>
          </a:endParaRPr>
        </a:p>
        <a:p>
          <a:pPr rtl="0"/>
          <a:r>
            <a:rPr lang="vi-VN" sz="2000" smtClean="0">
              <a:latin typeface="Arial" panose="020B0604020202020204" pitchFamily="34" charset="0"/>
              <a:cs typeface="Arial" panose="020B0604020202020204" pitchFamily="34" charset="0"/>
            </a:rPr>
            <a:t>thư viện hiệu quả</a:t>
          </a:r>
          <a:endParaRPr lang="en-US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AB34B43-EFB1-4864-861C-91CDE4D8B5CE}" type="parTrans" cxnId="{240E20BF-D0D3-4D98-BB84-7AD34837C739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A121C0C-9CA4-4DD8-86E0-FEFF0D8DB1DB}" type="sibTrans" cxnId="{240E20BF-D0D3-4D98-BB84-7AD34837C739}">
      <dgm:prSet/>
      <dgm:spPr/>
      <dgm:t>
        <a:bodyPr/>
        <a:lstStyle/>
        <a:p>
          <a:endParaRPr lang="en-US" sz="2000"/>
        </a:p>
      </dgm:t>
    </dgm:pt>
    <dgm:pt modelId="{10E4F5A2-5432-4A6E-8C81-61C2FF2D0C86}">
      <dgm:prSet custT="1"/>
      <dgm:spPr/>
      <dgm:t>
        <a:bodyPr/>
        <a:lstStyle/>
        <a:p>
          <a:pPr rtl="0"/>
          <a:r>
            <a:rPr lang="en-US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Tra</a:t>
          </a:r>
          <a:r>
            <a:rPr lang="en-US" sz="20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cứu</a:t>
          </a:r>
          <a:r>
            <a:rPr lang="en-US" sz="20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thông</a:t>
          </a:r>
          <a:r>
            <a:rPr lang="en-US" sz="2000" dirty="0" smtClean="0">
              <a:latin typeface="Arial" panose="020B0604020202020204" pitchFamily="34" charset="0"/>
              <a:cs typeface="Arial" panose="020B0604020202020204" pitchFamily="34" charset="0"/>
            </a:rPr>
            <a:t> tin </a:t>
          </a:r>
          <a:r>
            <a:rPr lang="en-US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nhanh</a:t>
          </a:r>
          <a:r>
            <a:rPr lang="en-US" sz="20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chóng</a:t>
          </a:r>
          <a:endParaRPr lang="en-US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3BE0DB8-5ACB-4C77-A13F-A3D6A817F420}" type="parTrans" cxnId="{2A9516C4-F07F-4DFE-913A-CDA4DE66F907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E3B7109-81D1-4AC5-BB7E-B0D83D08B042}" type="sibTrans" cxnId="{2A9516C4-F07F-4DFE-913A-CDA4DE66F907}">
      <dgm:prSet/>
      <dgm:spPr/>
      <dgm:t>
        <a:bodyPr/>
        <a:lstStyle/>
        <a:p>
          <a:endParaRPr lang="en-US" sz="2000"/>
        </a:p>
      </dgm:t>
    </dgm:pt>
    <dgm:pt modelId="{6D9B17AC-75CB-4EEB-961F-93119DD47E86}">
      <dgm:prSet custT="1"/>
      <dgm:spPr/>
      <dgm:t>
        <a:bodyPr/>
        <a:lstStyle/>
        <a:p>
          <a:pPr rtl="0"/>
          <a:r>
            <a:rPr lang="en-US" sz="2000" dirty="0" smtClean="0">
              <a:latin typeface="Arial" panose="020B0604020202020204" pitchFamily="34" charset="0"/>
              <a:cs typeface="Arial" panose="020B0604020202020204" pitchFamily="34" charset="0"/>
            </a:rPr>
            <a:t>2.Mục </a:t>
          </a:r>
          <a:r>
            <a:rPr lang="en-US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tiêu</a:t>
          </a:r>
          <a:r>
            <a:rPr lang="en-US" sz="20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của</a:t>
          </a:r>
          <a:r>
            <a:rPr lang="en-US" sz="20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</a:p>
        <a:p>
          <a:pPr rtl="0"/>
          <a:r>
            <a:rPr lang="en-US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đề</a:t>
          </a:r>
          <a:r>
            <a:rPr lang="en-US" sz="20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tài</a:t>
          </a:r>
          <a:endParaRPr lang="en-US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23E42E8-5D62-4236-BA34-4CCF65F84107}" type="parTrans" cxnId="{94331726-F0B6-4BBF-89D3-69A44CD34E8E}">
      <dgm:prSet/>
      <dgm:spPr/>
      <dgm:t>
        <a:bodyPr/>
        <a:lstStyle/>
        <a:p>
          <a:endParaRPr lang="en-US" sz="2000"/>
        </a:p>
      </dgm:t>
    </dgm:pt>
    <dgm:pt modelId="{7D6E0CDC-AAE4-468F-8427-279B711A42E0}" type="sibTrans" cxnId="{94331726-F0B6-4BBF-89D3-69A44CD34E8E}">
      <dgm:prSet/>
      <dgm:spPr/>
      <dgm:t>
        <a:bodyPr/>
        <a:lstStyle/>
        <a:p>
          <a:endParaRPr lang="en-US" sz="2000"/>
        </a:p>
      </dgm:t>
    </dgm:pt>
    <dgm:pt modelId="{836BF914-348F-459D-BDB4-C590F9ACB06F}">
      <dgm:prSet custT="1"/>
      <dgm:spPr/>
      <dgm:t>
        <a:bodyPr/>
        <a:lstStyle/>
        <a:p>
          <a:pPr rtl="0"/>
          <a:r>
            <a:rPr lang="en-US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Xây</a:t>
          </a:r>
          <a:r>
            <a:rPr lang="en-US" sz="20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dựng</a:t>
          </a:r>
          <a:r>
            <a:rPr lang="en-US" sz="20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thành</a:t>
          </a:r>
          <a:r>
            <a:rPr lang="en-US" sz="20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công</a:t>
          </a:r>
          <a:r>
            <a:rPr lang="en-US" sz="20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hệ</a:t>
          </a:r>
          <a:r>
            <a:rPr lang="en-US" sz="20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thống</a:t>
          </a:r>
          <a:r>
            <a:rPr lang="en-US" sz="20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quản</a:t>
          </a:r>
          <a:r>
            <a:rPr lang="en-US" sz="20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err="1" smtClean="0">
              <a:latin typeface="Arial" panose="020B0604020202020204" pitchFamily="34" charset="0"/>
              <a:cs typeface="Arial" panose="020B0604020202020204" pitchFamily="34" charset="0"/>
            </a:rPr>
            <a:t>lý</a:t>
          </a:r>
          <a:r>
            <a:rPr lang="en-US" sz="200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vi-VN" sz="2000" smtClean="0">
              <a:latin typeface="Arial" panose="020B0604020202020204" pitchFamily="34" charset="0"/>
              <a:cs typeface="Arial" panose="020B0604020202020204" pitchFamily="34" charset="0"/>
            </a:rPr>
            <a:t>thư viện</a:t>
          </a:r>
          <a:endParaRPr lang="en-US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297C816-05EE-4692-95E7-D704D0231E5F}" type="parTrans" cxnId="{F39D5ED6-0D8C-4EA8-AAB1-248170257DEE}">
      <dgm:prSet/>
      <dgm:spPr/>
      <dgm:t>
        <a:bodyPr/>
        <a:lstStyle/>
        <a:p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EE4B0A6-046C-43C3-BF53-99DB9C451521}" type="sibTrans" cxnId="{F39D5ED6-0D8C-4EA8-AAB1-248170257DEE}">
      <dgm:prSet/>
      <dgm:spPr/>
      <dgm:t>
        <a:bodyPr/>
        <a:lstStyle/>
        <a:p>
          <a:endParaRPr lang="en-US" sz="2000"/>
        </a:p>
      </dgm:t>
    </dgm:pt>
    <dgm:pt modelId="{BCBFE5E4-EBC1-405F-906C-551A0DFC3B8F}">
      <dgm:prSet custT="1"/>
      <dgm:spPr/>
      <dgm:t>
        <a:bodyPr/>
        <a:lstStyle/>
        <a:p>
          <a:pPr rtl="0"/>
          <a:r>
            <a:rPr lang="en-US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Áp</a:t>
          </a:r>
          <a:r>
            <a:rPr lang="en-US" sz="20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dụng</a:t>
          </a:r>
          <a:r>
            <a:rPr lang="en-US" sz="20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các</a:t>
          </a:r>
          <a:r>
            <a:rPr lang="en-US" sz="20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kiến</a:t>
          </a:r>
          <a:r>
            <a:rPr lang="en-US" sz="20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thức</a:t>
          </a:r>
          <a:r>
            <a:rPr lang="en-US" sz="20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vào</a:t>
          </a:r>
          <a:r>
            <a:rPr lang="en-US" sz="20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giải</a:t>
          </a:r>
          <a:r>
            <a:rPr lang="en-US" sz="20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quyết</a:t>
          </a:r>
          <a:r>
            <a:rPr lang="en-US" sz="20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bài</a:t>
          </a:r>
          <a:r>
            <a:rPr lang="en-US" sz="20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toán</a:t>
          </a:r>
          <a:r>
            <a:rPr lang="en-US" sz="20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thực</a:t>
          </a:r>
          <a:r>
            <a:rPr lang="en-US" sz="20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tế</a:t>
          </a:r>
          <a:endParaRPr lang="en-US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3C0573D-1BB4-48EE-B6B5-DCB17AEC8A62}" type="parTrans" cxnId="{6C2BA71C-6142-4EE3-AE08-B2BA05F22909}">
      <dgm:prSet/>
      <dgm:spPr/>
      <dgm:t>
        <a:bodyPr/>
        <a:lstStyle/>
        <a:p>
          <a:endParaRPr lang="en-US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C4011B8-8DDD-421B-B606-875A01F46EFC}" type="sibTrans" cxnId="{6C2BA71C-6142-4EE3-AE08-B2BA05F22909}">
      <dgm:prSet/>
      <dgm:spPr/>
      <dgm:t>
        <a:bodyPr/>
        <a:lstStyle/>
        <a:p>
          <a:endParaRPr lang="en-US" sz="2000"/>
        </a:p>
      </dgm:t>
    </dgm:pt>
    <dgm:pt modelId="{9170758E-091A-4692-BB96-E1087CC933E7}" type="pres">
      <dgm:prSet presAssocID="{1F4CB795-750D-43C2-9F5D-97E07D4CF9C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5116516-F376-42A1-A884-BC49462FC0D8}" type="pres">
      <dgm:prSet presAssocID="{64A0F78E-3EEF-4B61-8D2D-9F21AE3BFB65}" presName="hierRoot1" presStyleCnt="0">
        <dgm:presLayoutVars>
          <dgm:hierBranch val="init"/>
        </dgm:presLayoutVars>
      </dgm:prSet>
      <dgm:spPr/>
    </dgm:pt>
    <dgm:pt modelId="{EF18C1D2-B3A6-430A-8735-CD5A6AF9DB10}" type="pres">
      <dgm:prSet presAssocID="{64A0F78E-3EEF-4B61-8D2D-9F21AE3BFB65}" presName="rootComposite1" presStyleCnt="0"/>
      <dgm:spPr/>
    </dgm:pt>
    <dgm:pt modelId="{68FCA375-4E0F-4AEC-B984-01E79BF3BA94}" type="pres">
      <dgm:prSet presAssocID="{64A0F78E-3EEF-4B61-8D2D-9F21AE3BFB65}" presName="rootText1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E7B4B08-7A55-429E-89EA-C841A890DF64}" type="pres">
      <dgm:prSet presAssocID="{64A0F78E-3EEF-4B61-8D2D-9F21AE3BFB6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07629416-4866-4B91-9E9C-B3896E050149}" type="pres">
      <dgm:prSet presAssocID="{64A0F78E-3EEF-4B61-8D2D-9F21AE3BFB65}" presName="hierChild2" presStyleCnt="0"/>
      <dgm:spPr/>
    </dgm:pt>
    <dgm:pt modelId="{A04778D6-BE34-4E0F-AE68-9503E9EF89AB}" type="pres">
      <dgm:prSet presAssocID="{CAB34B43-EFB1-4864-861C-91CDE4D8B5CE}" presName="Name37" presStyleLbl="parChTrans1D2" presStyleIdx="0" presStyleCnt="4"/>
      <dgm:spPr/>
      <dgm:t>
        <a:bodyPr/>
        <a:lstStyle/>
        <a:p>
          <a:endParaRPr lang="en-US"/>
        </a:p>
      </dgm:t>
    </dgm:pt>
    <dgm:pt modelId="{DAA7A738-F2F0-4101-AD2A-7066439ED104}" type="pres">
      <dgm:prSet presAssocID="{C06A9F55-5CC3-4FA2-9AA8-F91E8536EFC9}" presName="hierRoot2" presStyleCnt="0">
        <dgm:presLayoutVars>
          <dgm:hierBranch val="init"/>
        </dgm:presLayoutVars>
      </dgm:prSet>
      <dgm:spPr/>
    </dgm:pt>
    <dgm:pt modelId="{458963F9-2D66-4586-A8BE-361EDE47A458}" type="pres">
      <dgm:prSet presAssocID="{C06A9F55-5CC3-4FA2-9AA8-F91E8536EFC9}" presName="rootComposite" presStyleCnt="0"/>
      <dgm:spPr/>
    </dgm:pt>
    <dgm:pt modelId="{7EC27C6B-25C5-4831-83B1-646808D8D02E}" type="pres">
      <dgm:prSet presAssocID="{C06A9F55-5CC3-4FA2-9AA8-F91E8536EFC9}" presName="rootText" presStyleLbl="node2" presStyleIdx="0" presStyleCnt="4" custScaleY="12330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3E33082-9337-49B8-806D-4EC86545E2F0}" type="pres">
      <dgm:prSet presAssocID="{C06A9F55-5CC3-4FA2-9AA8-F91E8536EFC9}" presName="rootConnector" presStyleLbl="node2" presStyleIdx="0" presStyleCnt="4"/>
      <dgm:spPr/>
      <dgm:t>
        <a:bodyPr/>
        <a:lstStyle/>
        <a:p>
          <a:endParaRPr lang="en-US"/>
        </a:p>
      </dgm:t>
    </dgm:pt>
    <dgm:pt modelId="{9A40036D-A484-4729-A414-B242CBE01BA6}" type="pres">
      <dgm:prSet presAssocID="{C06A9F55-5CC3-4FA2-9AA8-F91E8536EFC9}" presName="hierChild4" presStyleCnt="0"/>
      <dgm:spPr/>
    </dgm:pt>
    <dgm:pt modelId="{F71F3F03-0448-455E-B51A-5A6B67725EB8}" type="pres">
      <dgm:prSet presAssocID="{C06A9F55-5CC3-4FA2-9AA8-F91E8536EFC9}" presName="hierChild5" presStyleCnt="0"/>
      <dgm:spPr/>
    </dgm:pt>
    <dgm:pt modelId="{F3636BBF-C0FB-435F-AD78-4D7E2FDE4373}" type="pres">
      <dgm:prSet presAssocID="{C3BE0DB8-5ACB-4C77-A13F-A3D6A817F420}" presName="Name37" presStyleLbl="parChTrans1D2" presStyleIdx="1" presStyleCnt="4"/>
      <dgm:spPr/>
      <dgm:t>
        <a:bodyPr/>
        <a:lstStyle/>
        <a:p>
          <a:endParaRPr lang="en-US"/>
        </a:p>
      </dgm:t>
    </dgm:pt>
    <dgm:pt modelId="{BE58064B-AF7A-40C2-A2E9-703673CEF5AD}" type="pres">
      <dgm:prSet presAssocID="{10E4F5A2-5432-4A6E-8C81-61C2FF2D0C86}" presName="hierRoot2" presStyleCnt="0">
        <dgm:presLayoutVars>
          <dgm:hierBranch val="init"/>
        </dgm:presLayoutVars>
      </dgm:prSet>
      <dgm:spPr/>
    </dgm:pt>
    <dgm:pt modelId="{8A645B41-EEF0-4692-9FFD-C140F7953B23}" type="pres">
      <dgm:prSet presAssocID="{10E4F5A2-5432-4A6E-8C81-61C2FF2D0C86}" presName="rootComposite" presStyleCnt="0"/>
      <dgm:spPr/>
    </dgm:pt>
    <dgm:pt modelId="{9C5991DC-AC0E-45E4-9E8B-8445C9BB85C7}" type="pres">
      <dgm:prSet presAssocID="{10E4F5A2-5432-4A6E-8C81-61C2FF2D0C86}" presName="rootText" presStyleLbl="node2" presStyleIdx="1" presStyleCnt="4" custScaleY="12570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164986-F0E9-424C-B0E8-B9E8B1BC9598}" type="pres">
      <dgm:prSet presAssocID="{10E4F5A2-5432-4A6E-8C81-61C2FF2D0C86}" presName="rootConnector" presStyleLbl="node2" presStyleIdx="1" presStyleCnt="4"/>
      <dgm:spPr/>
      <dgm:t>
        <a:bodyPr/>
        <a:lstStyle/>
        <a:p>
          <a:endParaRPr lang="en-US"/>
        </a:p>
      </dgm:t>
    </dgm:pt>
    <dgm:pt modelId="{4B4DC372-10A8-4B99-A96D-FB102F07311F}" type="pres">
      <dgm:prSet presAssocID="{10E4F5A2-5432-4A6E-8C81-61C2FF2D0C86}" presName="hierChild4" presStyleCnt="0"/>
      <dgm:spPr/>
    </dgm:pt>
    <dgm:pt modelId="{2B870B7B-8008-4FFB-A13A-D15714B05560}" type="pres">
      <dgm:prSet presAssocID="{10E4F5A2-5432-4A6E-8C81-61C2FF2D0C86}" presName="hierChild5" presStyleCnt="0"/>
      <dgm:spPr/>
    </dgm:pt>
    <dgm:pt modelId="{4FD65533-B97A-4B4A-87D9-0E994D2A495C}" type="pres">
      <dgm:prSet presAssocID="{64A0F78E-3EEF-4B61-8D2D-9F21AE3BFB65}" presName="hierChild3" presStyleCnt="0"/>
      <dgm:spPr/>
    </dgm:pt>
    <dgm:pt modelId="{EC6BBC13-A48E-4AB8-A894-2137619DECB6}" type="pres">
      <dgm:prSet presAssocID="{6D9B17AC-75CB-4EEB-961F-93119DD47E86}" presName="hierRoot1" presStyleCnt="0">
        <dgm:presLayoutVars>
          <dgm:hierBranch val="init"/>
        </dgm:presLayoutVars>
      </dgm:prSet>
      <dgm:spPr/>
    </dgm:pt>
    <dgm:pt modelId="{F18D4E15-C32E-4ABB-96F3-A59E2CF6B819}" type="pres">
      <dgm:prSet presAssocID="{6D9B17AC-75CB-4EEB-961F-93119DD47E86}" presName="rootComposite1" presStyleCnt="0"/>
      <dgm:spPr/>
    </dgm:pt>
    <dgm:pt modelId="{540E9A13-031D-4557-92CF-5B449D26A6EF}" type="pres">
      <dgm:prSet presAssocID="{6D9B17AC-75CB-4EEB-961F-93119DD47E86}" presName="rootText1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C016E08-094A-445D-9FDE-1E7B349ABC1B}" type="pres">
      <dgm:prSet presAssocID="{6D9B17AC-75CB-4EEB-961F-93119DD47E86}" presName="rootConnector1" presStyleLbl="node1" presStyleIdx="0" presStyleCnt="0"/>
      <dgm:spPr/>
      <dgm:t>
        <a:bodyPr/>
        <a:lstStyle/>
        <a:p>
          <a:endParaRPr lang="en-US"/>
        </a:p>
      </dgm:t>
    </dgm:pt>
    <dgm:pt modelId="{54E897BA-B1E4-4EEA-9F3B-8A9BEE5B286B}" type="pres">
      <dgm:prSet presAssocID="{6D9B17AC-75CB-4EEB-961F-93119DD47E86}" presName="hierChild2" presStyleCnt="0"/>
      <dgm:spPr/>
    </dgm:pt>
    <dgm:pt modelId="{BCF18EA5-CDB9-47FF-A1CD-51FCB732B674}" type="pres">
      <dgm:prSet presAssocID="{E297C816-05EE-4692-95E7-D704D0231E5F}" presName="Name37" presStyleLbl="parChTrans1D2" presStyleIdx="2" presStyleCnt="4"/>
      <dgm:spPr/>
      <dgm:t>
        <a:bodyPr/>
        <a:lstStyle/>
        <a:p>
          <a:endParaRPr lang="en-US"/>
        </a:p>
      </dgm:t>
    </dgm:pt>
    <dgm:pt modelId="{684077EB-6E32-427E-8F80-0936D2E43EC5}" type="pres">
      <dgm:prSet presAssocID="{836BF914-348F-459D-BDB4-C590F9ACB06F}" presName="hierRoot2" presStyleCnt="0">
        <dgm:presLayoutVars>
          <dgm:hierBranch val="init"/>
        </dgm:presLayoutVars>
      </dgm:prSet>
      <dgm:spPr/>
    </dgm:pt>
    <dgm:pt modelId="{68B6B087-4A94-422A-9026-AFD9523A3EEA}" type="pres">
      <dgm:prSet presAssocID="{836BF914-348F-459D-BDB4-C590F9ACB06F}" presName="rootComposite" presStyleCnt="0"/>
      <dgm:spPr/>
    </dgm:pt>
    <dgm:pt modelId="{78722EFF-0074-4F4B-8861-934FEC18A30A}" type="pres">
      <dgm:prSet presAssocID="{836BF914-348F-459D-BDB4-C590F9ACB06F}" presName="rootText" presStyleLbl="node2" presStyleIdx="2" presStyleCnt="4" custScaleY="12008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46F3A96-13A5-4852-B402-2F3C811CFF1C}" type="pres">
      <dgm:prSet presAssocID="{836BF914-348F-459D-BDB4-C590F9ACB06F}" presName="rootConnector" presStyleLbl="node2" presStyleIdx="2" presStyleCnt="4"/>
      <dgm:spPr/>
      <dgm:t>
        <a:bodyPr/>
        <a:lstStyle/>
        <a:p>
          <a:endParaRPr lang="en-US"/>
        </a:p>
      </dgm:t>
    </dgm:pt>
    <dgm:pt modelId="{9F230585-AAE3-4E42-99FB-C7A5FF4ABEED}" type="pres">
      <dgm:prSet presAssocID="{836BF914-348F-459D-BDB4-C590F9ACB06F}" presName="hierChild4" presStyleCnt="0"/>
      <dgm:spPr/>
    </dgm:pt>
    <dgm:pt modelId="{42A51C2D-1E6E-4817-B9C2-08E98A814D18}" type="pres">
      <dgm:prSet presAssocID="{836BF914-348F-459D-BDB4-C590F9ACB06F}" presName="hierChild5" presStyleCnt="0"/>
      <dgm:spPr/>
    </dgm:pt>
    <dgm:pt modelId="{FA3AB2D4-30E3-4C6F-9707-1050F1EAD74D}" type="pres">
      <dgm:prSet presAssocID="{C3C0573D-1BB4-48EE-B6B5-DCB17AEC8A62}" presName="Name37" presStyleLbl="parChTrans1D2" presStyleIdx="3" presStyleCnt="4"/>
      <dgm:spPr/>
      <dgm:t>
        <a:bodyPr/>
        <a:lstStyle/>
        <a:p>
          <a:endParaRPr lang="en-US"/>
        </a:p>
      </dgm:t>
    </dgm:pt>
    <dgm:pt modelId="{222E4243-AC09-4194-815E-3607F595B75F}" type="pres">
      <dgm:prSet presAssocID="{BCBFE5E4-EBC1-405F-906C-551A0DFC3B8F}" presName="hierRoot2" presStyleCnt="0">
        <dgm:presLayoutVars>
          <dgm:hierBranch val="init"/>
        </dgm:presLayoutVars>
      </dgm:prSet>
      <dgm:spPr/>
    </dgm:pt>
    <dgm:pt modelId="{83EEC498-18F0-41CC-96D9-F554C24B95A9}" type="pres">
      <dgm:prSet presAssocID="{BCBFE5E4-EBC1-405F-906C-551A0DFC3B8F}" presName="rootComposite" presStyleCnt="0"/>
      <dgm:spPr/>
    </dgm:pt>
    <dgm:pt modelId="{BE56CB63-D21A-4B01-960F-E48C6B89DA71}" type="pres">
      <dgm:prSet presAssocID="{BCBFE5E4-EBC1-405F-906C-551A0DFC3B8F}" presName="rootText" presStyleLbl="node2" presStyleIdx="3" presStyleCnt="4" custScaleY="12008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8F24BD4-559B-4CB6-9551-CA917AF68B4C}" type="pres">
      <dgm:prSet presAssocID="{BCBFE5E4-EBC1-405F-906C-551A0DFC3B8F}" presName="rootConnector" presStyleLbl="node2" presStyleIdx="3" presStyleCnt="4"/>
      <dgm:spPr/>
      <dgm:t>
        <a:bodyPr/>
        <a:lstStyle/>
        <a:p>
          <a:endParaRPr lang="en-US"/>
        </a:p>
      </dgm:t>
    </dgm:pt>
    <dgm:pt modelId="{2C7A460B-58DB-4559-A246-2C876CB871E8}" type="pres">
      <dgm:prSet presAssocID="{BCBFE5E4-EBC1-405F-906C-551A0DFC3B8F}" presName="hierChild4" presStyleCnt="0"/>
      <dgm:spPr/>
    </dgm:pt>
    <dgm:pt modelId="{5A40DA1E-BB46-4514-A4B2-0750155D0891}" type="pres">
      <dgm:prSet presAssocID="{BCBFE5E4-EBC1-405F-906C-551A0DFC3B8F}" presName="hierChild5" presStyleCnt="0"/>
      <dgm:spPr/>
    </dgm:pt>
    <dgm:pt modelId="{07F57D0B-1064-4CCD-81AE-441B0634B404}" type="pres">
      <dgm:prSet presAssocID="{6D9B17AC-75CB-4EEB-961F-93119DD47E86}" presName="hierChild3" presStyleCnt="0"/>
      <dgm:spPr/>
    </dgm:pt>
  </dgm:ptLst>
  <dgm:cxnLst>
    <dgm:cxn modelId="{94331726-F0B6-4BBF-89D3-69A44CD34E8E}" srcId="{1F4CB795-750D-43C2-9F5D-97E07D4CF9C3}" destId="{6D9B17AC-75CB-4EEB-961F-93119DD47E86}" srcOrd="1" destOrd="0" parTransId="{A23E42E8-5D62-4236-BA34-4CCF65F84107}" sibTransId="{7D6E0CDC-AAE4-468F-8427-279B711A42E0}"/>
    <dgm:cxn modelId="{08002445-4B15-4C0E-B83C-94BA3DD21480}" type="presOf" srcId="{10E4F5A2-5432-4A6E-8C81-61C2FF2D0C86}" destId="{9C5991DC-AC0E-45E4-9E8B-8445C9BB85C7}" srcOrd="0" destOrd="0" presId="urn:microsoft.com/office/officeart/2005/8/layout/orgChart1"/>
    <dgm:cxn modelId="{558EE9B3-B32C-4658-BF4D-762226831D7E}" type="presOf" srcId="{C3BE0DB8-5ACB-4C77-A13F-A3D6A817F420}" destId="{F3636BBF-C0FB-435F-AD78-4D7E2FDE4373}" srcOrd="0" destOrd="0" presId="urn:microsoft.com/office/officeart/2005/8/layout/orgChart1"/>
    <dgm:cxn modelId="{5EC6A2B0-D7C8-4369-9DA3-3BD4041498B4}" type="presOf" srcId="{C3C0573D-1BB4-48EE-B6B5-DCB17AEC8A62}" destId="{FA3AB2D4-30E3-4C6F-9707-1050F1EAD74D}" srcOrd="0" destOrd="0" presId="urn:microsoft.com/office/officeart/2005/8/layout/orgChart1"/>
    <dgm:cxn modelId="{F39D5ED6-0D8C-4EA8-AAB1-248170257DEE}" srcId="{6D9B17AC-75CB-4EEB-961F-93119DD47E86}" destId="{836BF914-348F-459D-BDB4-C590F9ACB06F}" srcOrd="0" destOrd="0" parTransId="{E297C816-05EE-4692-95E7-D704D0231E5F}" sibTransId="{3EE4B0A6-046C-43C3-BF53-99DB9C451521}"/>
    <dgm:cxn modelId="{6C2BA71C-6142-4EE3-AE08-B2BA05F22909}" srcId="{6D9B17AC-75CB-4EEB-961F-93119DD47E86}" destId="{BCBFE5E4-EBC1-405F-906C-551A0DFC3B8F}" srcOrd="1" destOrd="0" parTransId="{C3C0573D-1BB4-48EE-B6B5-DCB17AEC8A62}" sibTransId="{0C4011B8-8DDD-421B-B606-875A01F46EFC}"/>
    <dgm:cxn modelId="{2A9516C4-F07F-4DFE-913A-CDA4DE66F907}" srcId="{64A0F78E-3EEF-4B61-8D2D-9F21AE3BFB65}" destId="{10E4F5A2-5432-4A6E-8C81-61C2FF2D0C86}" srcOrd="1" destOrd="0" parTransId="{C3BE0DB8-5ACB-4C77-A13F-A3D6A817F420}" sibTransId="{CE3B7109-81D1-4AC5-BB7E-B0D83D08B042}"/>
    <dgm:cxn modelId="{0A2DF5DC-4C08-44A2-83AA-5C48AAA434FB}" type="presOf" srcId="{836BF914-348F-459D-BDB4-C590F9ACB06F}" destId="{B46F3A96-13A5-4852-B402-2F3C811CFF1C}" srcOrd="1" destOrd="0" presId="urn:microsoft.com/office/officeart/2005/8/layout/orgChart1"/>
    <dgm:cxn modelId="{CFAE1449-300C-40BB-91CA-7452C46043E9}" type="presOf" srcId="{CAB34B43-EFB1-4864-861C-91CDE4D8B5CE}" destId="{A04778D6-BE34-4E0F-AE68-9503E9EF89AB}" srcOrd="0" destOrd="0" presId="urn:microsoft.com/office/officeart/2005/8/layout/orgChart1"/>
    <dgm:cxn modelId="{C03C6388-73D4-4716-B52E-DFD536601B25}" type="presOf" srcId="{64A0F78E-3EEF-4B61-8D2D-9F21AE3BFB65}" destId="{AE7B4B08-7A55-429E-89EA-C841A890DF64}" srcOrd="1" destOrd="0" presId="urn:microsoft.com/office/officeart/2005/8/layout/orgChart1"/>
    <dgm:cxn modelId="{3A72F986-1BDA-410D-98FE-CDB05F932756}" srcId="{1F4CB795-750D-43C2-9F5D-97E07D4CF9C3}" destId="{64A0F78E-3EEF-4B61-8D2D-9F21AE3BFB65}" srcOrd="0" destOrd="0" parTransId="{804BDC0D-3BA3-42BA-9B67-F8A523D5A896}" sibTransId="{D39DF31E-98D9-4670-B7FF-50DDFA413B36}"/>
    <dgm:cxn modelId="{1E42C61A-B00D-4E4E-BACC-67F4B77A59B4}" type="presOf" srcId="{BCBFE5E4-EBC1-405F-906C-551A0DFC3B8F}" destId="{BE56CB63-D21A-4B01-960F-E48C6B89DA71}" srcOrd="0" destOrd="0" presId="urn:microsoft.com/office/officeart/2005/8/layout/orgChart1"/>
    <dgm:cxn modelId="{966C4A88-67B6-4098-A6DB-68BA8AE16F15}" type="presOf" srcId="{836BF914-348F-459D-BDB4-C590F9ACB06F}" destId="{78722EFF-0074-4F4B-8861-934FEC18A30A}" srcOrd="0" destOrd="0" presId="urn:microsoft.com/office/officeart/2005/8/layout/orgChart1"/>
    <dgm:cxn modelId="{5D9EA337-235A-4A73-9164-AF1B39CE3477}" type="presOf" srcId="{64A0F78E-3EEF-4B61-8D2D-9F21AE3BFB65}" destId="{68FCA375-4E0F-4AEC-B984-01E79BF3BA94}" srcOrd="0" destOrd="0" presId="urn:microsoft.com/office/officeart/2005/8/layout/orgChart1"/>
    <dgm:cxn modelId="{21A2B3D7-243B-4C04-B8C7-4790F6789234}" type="presOf" srcId="{6D9B17AC-75CB-4EEB-961F-93119DD47E86}" destId="{8C016E08-094A-445D-9FDE-1E7B349ABC1B}" srcOrd="1" destOrd="0" presId="urn:microsoft.com/office/officeart/2005/8/layout/orgChart1"/>
    <dgm:cxn modelId="{804F3E81-BE7D-4DAE-B5F8-021B97448047}" type="presOf" srcId="{1F4CB795-750D-43C2-9F5D-97E07D4CF9C3}" destId="{9170758E-091A-4692-BB96-E1087CC933E7}" srcOrd="0" destOrd="0" presId="urn:microsoft.com/office/officeart/2005/8/layout/orgChart1"/>
    <dgm:cxn modelId="{3D7B3A68-1F1B-475E-9762-84C347CF1A0C}" type="presOf" srcId="{E297C816-05EE-4692-95E7-D704D0231E5F}" destId="{BCF18EA5-CDB9-47FF-A1CD-51FCB732B674}" srcOrd="0" destOrd="0" presId="urn:microsoft.com/office/officeart/2005/8/layout/orgChart1"/>
    <dgm:cxn modelId="{CDBE8635-8157-45DB-8A9D-9D1E54FB7DBE}" type="presOf" srcId="{C06A9F55-5CC3-4FA2-9AA8-F91E8536EFC9}" destId="{7EC27C6B-25C5-4831-83B1-646808D8D02E}" srcOrd="0" destOrd="0" presId="urn:microsoft.com/office/officeart/2005/8/layout/orgChart1"/>
    <dgm:cxn modelId="{EB28C0F7-991A-4ADF-AB00-34C52BDA26BB}" type="presOf" srcId="{BCBFE5E4-EBC1-405F-906C-551A0DFC3B8F}" destId="{48F24BD4-559B-4CB6-9551-CA917AF68B4C}" srcOrd="1" destOrd="0" presId="urn:microsoft.com/office/officeart/2005/8/layout/orgChart1"/>
    <dgm:cxn modelId="{0870A8F1-F8F4-4BFA-ACE4-12946279912C}" type="presOf" srcId="{C06A9F55-5CC3-4FA2-9AA8-F91E8536EFC9}" destId="{73E33082-9337-49B8-806D-4EC86545E2F0}" srcOrd="1" destOrd="0" presId="urn:microsoft.com/office/officeart/2005/8/layout/orgChart1"/>
    <dgm:cxn modelId="{240E20BF-D0D3-4D98-BB84-7AD34837C739}" srcId="{64A0F78E-3EEF-4B61-8D2D-9F21AE3BFB65}" destId="{C06A9F55-5CC3-4FA2-9AA8-F91E8536EFC9}" srcOrd="0" destOrd="0" parTransId="{CAB34B43-EFB1-4864-861C-91CDE4D8B5CE}" sibTransId="{5A121C0C-9CA4-4DD8-86E0-FEFF0D8DB1DB}"/>
    <dgm:cxn modelId="{C5F16A82-C36D-44CC-9700-A5E6C3BE3AD4}" type="presOf" srcId="{6D9B17AC-75CB-4EEB-961F-93119DD47E86}" destId="{540E9A13-031D-4557-92CF-5B449D26A6EF}" srcOrd="0" destOrd="0" presId="urn:microsoft.com/office/officeart/2005/8/layout/orgChart1"/>
    <dgm:cxn modelId="{FB30A6F3-F215-4E37-9558-D2CAC4954357}" type="presOf" srcId="{10E4F5A2-5432-4A6E-8C81-61C2FF2D0C86}" destId="{DB164986-F0E9-424C-B0E8-B9E8B1BC9598}" srcOrd="1" destOrd="0" presId="urn:microsoft.com/office/officeart/2005/8/layout/orgChart1"/>
    <dgm:cxn modelId="{F1EBB8AA-0AC6-4FDA-98D1-48706D0E672F}" type="presParOf" srcId="{9170758E-091A-4692-BB96-E1087CC933E7}" destId="{85116516-F376-42A1-A884-BC49462FC0D8}" srcOrd="0" destOrd="0" presId="urn:microsoft.com/office/officeart/2005/8/layout/orgChart1"/>
    <dgm:cxn modelId="{CEE4E655-AD79-40D0-8836-ECC04E5950D5}" type="presParOf" srcId="{85116516-F376-42A1-A884-BC49462FC0D8}" destId="{EF18C1D2-B3A6-430A-8735-CD5A6AF9DB10}" srcOrd="0" destOrd="0" presId="urn:microsoft.com/office/officeart/2005/8/layout/orgChart1"/>
    <dgm:cxn modelId="{81861140-33CE-4389-89C7-A74AF0A85228}" type="presParOf" srcId="{EF18C1D2-B3A6-430A-8735-CD5A6AF9DB10}" destId="{68FCA375-4E0F-4AEC-B984-01E79BF3BA94}" srcOrd="0" destOrd="0" presId="urn:microsoft.com/office/officeart/2005/8/layout/orgChart1"/>
    <dgm:cxn modelId="{D3824CC9-3011-42A2-B9DC-9B3A89D12128}" type="presParOf" srcId="{EF18C1D2-B3A6-430A-8735-CD5A6AF9DB10}" destId="{AE7B4B08-7A55-429E-89EA-C841A890DF64}" srcOrd="1" destOrd="0" presId="urn:microsoft.com/office/officeart/2005/8/layout/orgChart1"/>
    <dgm:cxn modelId="{091A1FE9-BFA4-4DA1-9AAA-3662A7C2A2D6}" type="presParOf" srcId="{85116516-F376-42A1-A884-BC49462FC0D8}" destId="{07629416-4866-4B91-9E9C-B3896E050149}" srcOrd="1" destOrd="0" presId="urn:microsoft.com/office/officeart/2005/8/layout/orgChart1"/>
    <dgm:cxn modelId="{14BFC65D-FF27-4CDD-A4F2-3CA290A05099}" type="presParOf" srcId="{07629416-4866-4B91-9E9C-B3896E050149}" destId="{A04778D6-BE34-4E0F-AE68-9503E9EF89AB}" srcOrd="0" destOrd="0" presId="urn:microsoft.com/office/officeart/2005/8/layout/orgChart1"/>
    <dgm:cxn modelId="{A64FA283-5F01-4510-93E5-AE2AD2C6CDEA}" type="presParOf" srcId="{07629416-4866-4B91-9E9C-B3896E050149}" destId="{DAA7A738-F2F0-4101-AD2A-7066439ED104}" srcOrd="1" destOrd="0" presId="urn:microsoft.com/office/officeart/2005/8/layout/orgChart1"/>
    <dgm:cxn modelId="{8D2D0E7F-BE69-4C09-8C08-594589097355}" type="presParOf" srcId="{DAA7A738-F2F0-4101-AD2A-7066439ED104}" destId="{458963F9-2D66-4586-A8BE-361EDE47A458}" srcOrd="0" destOrd="0" presId="urn:microsoft.com/office/officeart/2005/8/layout/orgChart1"/>
    <dgm:cxn modelId="{2117D126-1664-4AEF-A14D-2876E641E75E}" type="presParOf" srcId="{458963F9-2D66-4586-A8BE-361EDE47A458}" destId="{7EC27C6B-25C5-4831-83B1-646808D8D02E}" srcOrd="0" destOrd="0" presId="urn:microsoft.com/office/officeart/2005/8/layout/orgChart1"/>
    <dgm:cxn modelId="{CB2DB3EE-8BAE-45E6-A394-2D29685E675D}" type="presParOf" srcId="{458963F9-2D66-4586-A8BE-361EDE47A458}" destId="{73E33082-9337-49B8-806D-4EC86545E2F0}" srcOrd="1" destOrd="0" presId="urn:microsoft.com/office/officeart/2005/8/layout/orgChart1"/>
    <dgm:cxn modelId="{2A762587-0C17-45A4-9C7B-440D144100CA}" type="presParOf" srcId="{DAA7A738-F2F0-4101-AD2A-7066439ED104}" destId="{9A40036D-A484-4729-A414-B242CBE01BA6}" srcOrd="1" destOrd="0" presId="urn:microsoft.com/office/officeart/2005/8/layout/orgChart1"/>
    <dgm:cxn modelId="{A86C541E-D69E-4A77-AA34-0D6037D992E0}" type="presParOf" srcId="{DAA7A738-F2F0-4101-AD2A-7066439ED104}" destId="{F71F3F03-0448-455E-B51A-5A6B67725EB8}" srcOrd="2" destOrd="0" presId="urn:microsoft.com/office/officeart/2005/8/layout/orgChart1"/>
    <dgm:cxn modelId="{EB779CD7-FEE8-4ED5-B319-1D638B235B7E}" type="presParOf" srcId="{07629416-4866-4B91-9E9C-B3896E050149}" destId="{F3636BBF-C0FB-435F-AD78-4D7E2FDE4373}" srcOrd="2" destOrd="0" presId="urn:microsoft.com/office/officeart/2005/8/layout/orgChart1"/>
    <dgm:cxn modelId="{E2E4B97D-113B-44F1-A2B3-BDA49E816F45}" type="presParOf" srcId="{07629416-4866-4B91-9E9C-B3896E050149}" destId="{BE58064B-AF7A-40C2-A2E9-703673CEF5AD}" srcOrd="3" destOrd="0" presId="urn:microsoft.com/office/officeart/2005/8/layout/orgChart1"/>
    <dgm:cxn modelId="{CFE371DF-6EE5-4433-B6EC-D563B63856BA}" type="presParOf" srcId="{BE58064B-AF7A-40C2-A2E9-703673CEF5AD}" destId="{8A645B41-EEF0-4692-9FFD-C140F7953B23}" srcOrd="0" destOrd="0" presId="urn:microsoft.com/office/officeart/2005/8/layout/orgChart1"/>
    <dgm:cxn modelId="{93943400-E184-4C82-81F6-92FAD0600CB4}" type="presParOf" srcId="{8A645B41-EEF0-4692-9FFD-C140F7953B23}" destId="{9C5991DC-AC0E-45E4-9E8B-8445C9BB85C7}" srcOrd="0" destOrd="0" presId="urn:microsoft.com/office/officeart/2005/8/layout/orgChart1"/>
    <dgm:cxn modelId="{9A61B4B1-EDE9-49BD-9CD0-7E33B347C1F4}" type="presParOf" srcId="{8A645B41-EEF0-4692-9FFD-C140F7953B23}" destId="{DB164986-F0E9-424C-B0E8-B9E8B1BC9598}" srcOrd="1" destOrd="0" presId="urn:microsoft.com/office/officeart/2005/8/layout/orgChart1"/>
    <dgm:cxn modelId="{4E99B1A7-CEF3-4186-B159-759B37AF867A}" type="presParOf" srcId="{BE58064B-AF7A-40C2-A2E9-703673CEF5AD}" destId="{4B4DC372-10A8-4B99-A96D-FB102F07311F}" srcOrd="1" destOrd="0" presId="urn:microsoft.com/office/officeart/2005/8/layout/orgChart1"/>
    <dgm:cxn modelId="{1098C706-F794-47F8-8A74-75615BB2D1BF}" type="presParOf" srcId="{BE58064B-AF7A-40C2-A2E9-703673CEF5AD}" destId="{2B870B7B-8008-4FFB-A13A-D15714B05560}" srcOrd="2" destOrd="0" presId="urn:microsoft.com/office/officeart/2005/8/layout/orgChart1"/>
    <dgm:cxn modelId="{4CA04214-1D93-4AFE-BEB8-972D89FC9E37}" type="presParOf" srcId="{85116516-F376-42A1-A884-BC49462FC0D8}" destId="{4FD65533-B97A-4B4A-87D9-0E994D2A495C}" srcOrd="2" destOrd="0" presId="urn:microsoft.com/office/officeart/2005/8/layout/orgChart1"/>
    <dgm:cxn modelId="{EF4991B4-D5EA-40A5-A744-9DCFC087D8AC}" type="presParOf" srcId="{9170758E-091A-4692-BB96-E1087CC933E7}" destId="{EC6BBC13-A48E-4AB8-A894-2137619DECB6}" srcOrd="1" destOrd="0" presId="urn:microsoft.com/office/officeart/2005/8/layout/orgChart1"/>
    <dgm:cxn modelId="{12D87F8B-8594-4B56-8FF2-0148DC3523D1}" type="presParOf" srcId="{EC6BBC13-A48E-4AB8-A894-2137619DECB6}" destId="{F18D4E15-C32E-4ABB-96F3-A59E2CF6B819}" srcOrd="0" destOrd="0" presId="urn:microsoft.com/office/officeart/2005/8/layout/orgChart1"/>
    <dgm:cxn modelId="{1F488AC2-B29F-4BC6-875E-E2805408B8A7}" type="presParOf" srcId="{F18D4E15-C32E-4ABB-96F3-A59E2CF6B819}" destId="{540E9A13-031D-4557-92CF-5B449D26A6EF}" srcOrd="0" destOrd="0" presId="urn:microsoft.com/office/officeart/2005/8/layout/orgChart1"/>
    <dgm:cxn modelId="{1F53607F-0F25-44F3-A783-F4380A9E5946}" type="presParOf" srcId="{F18D4E15-C32E-4ABB-96F3-A59E2CF6B819}" destId="{8C016E08-094A-445D-9FDE-1E7B349ABC1B}" srcOrd="1" destOrd="0" presId="urn:microsoft.com/office/officeart/2005/8/layout/orgChart1"/>
    <dgm:cxn modelId="{24EE25C0-3B93-4D86-AE94-4EDAA02EB213}" type="presParOf" srcId="{EC6BBC13-A48E-4AB8-A894-2137619DECB6}" destId="{54E897BA-B1E4-4EEA-9F3B-8A9BEE5B286B}" srcOrd="1" destOrd="0" presId="urn:microsoft.com/office/officeart/2005/8/layout/orgChart1"/>
    <dgm:cxn modelId="{1252B4DF-F2F5-482E-9FA7-8E7450D012D8}" type="presParOf" srcId="{54E897BA-B1E4-4EEA-9F3B-8A9BEE5B286B}" destId="{BCF18EA5-CDB9-47FF-A1CD-51FCB732B674}" srcOrd="0" destOrd="0" presId="urn:microsoft.com/office/officeart/2005/8/layout/orgChart1"/>
    <dgm:cxn modelId="{3890FC57-00B1-4531-8B37-49D67EC7F6AD}" type="presParOf" srcId="{54E897BA-B1E4-4EEA-9F3B-8A9BEE5B286B}" destId="{684077EB-6E32-427E-8F80-0936D2E43EC5}" srcOrd="1" destOrd="0" presId="urn:microsoft.com/office/officeart/2005/8/layout/orgChart1"/>
    <dgm:cxn modelId="{A9074095-57E5-494F-A35A-5C71403670CB}" type="presParOf" srcId="{684077EB-6E32-427E-8F80-0936D2E43EC5}" destId="{68B6B087-4A94-422A-9026-AFD9523A3EEA}" srcOrd="0" destOrd="0" presId="urn:microsoft.com/office/officeart/2005/8/layout/orgChart1"/>
    <dgm:cxn modelId="{4206B770-6CD1-4B5F-AECD-227A86FC0A6D}" type="presParOf" srcId="{68B6B087-4A94-422A-9026-AFD9523A3EEA}" destId="{78722EFF-0074-4F4B-8861-934FEC18A30A}" srcOrd="0" destOrd="0" presId="urn:microsoft.com/office/officeart/2005/8/layout/orgChart1"/>
    <dgm:cxn modelId="{6670204C-B220-48B2-A3B0-8C0B516F632E}" type="presParOf" srcId="{68B6B087-4A94-422A-9026-AFD9523A3EEA}" destId="{B46F3A96-13A5-4852-B402-2F3C811CFF1C}" srcOrd="1" destOrd="0" presId="urn:microsoft.com/office/officeart/2005/8/layout/orgChart1"/>
    <dgm:cxn modelId="{A4287BAA-BE97-4887-9338-16663ED0AD65}" type="presParOf" srcId="{684077EB-6E32-427E-8F80-0936D2E43EC5}" destId="{9F230585-AAE3-4E42-99FB-C7A5FF4ABEED}" srcOrd="1" destOrd="0" presId="urn:microsoft.com/office/officeart/2005/8/layout/orgChart1"/>
    <dgm:cxn modelId="{B5FC078A-8575-4440-97DB-93B0FA7345F3}" type="presParOf" srcId="{684077EB-6E32-427E-8F80-0936D2E43EC5}" destId="{42A51C2D-1E6E-4817-B9C2-08E98A814D18}" srcOrd="2" destOrd="0" presId="urn:microsoft.com/office/officeart/2005/8/layout/orgChart1"/>
    <dgm:cxn modelId="{AD7761A4-6828-4BFC-8594-86AF6B2D60FD}" type="presParOf" srcId="{54E897BA-B1E4-4EEA-9F3B-8A9BEE5B286B}" destId="{FA3AB2D4-30E3-4C6F-9707-1050F1EAD74D}" srcOrd="2" destOrd="0" presId="urn:microsoft.com/office/officeart/2005/8/layout/orgChart1"/>
    <dgm:cxn modelId="{1D2D8EA6-B909-45AC-8C2D-16A04D2352DE}" type="presParOf" srcId="{54E897BA-B1E4-4EEA-9F3B-8A9BEE5B286B}" destId="{222E4243-AC09-4194-815E-3607F595B75F}" srcOrd="3" destOrd="0" presId="urn:microsoft.com/office/officeart/2005/8/layout/orgChart1"/>
    <dgm:cxn modelId="{79887DC1-3841-420C-980C-FD9B8F7D6527}" type="presParOf" srcId="{222E4243-AC09-4194-815E-3607F595B75F}" destId="{83EEC498-18F0-41CC-96D9-F554C24B95A9}" srcOrd="0" destOrd="0" presId="urn:microsoft.com/office/officeart/2005/8/layout/orgChart1"/>
    <dgm:cxn modelId="{E74873F6-A160-4C49-9648-D272E065AD64}" type="presParOf" srcId="{83EEC498-18F0-41CC-96D9-F554C24B95A9}" destId="{BE56CB63-D21A-4B01-960F-E48C6B89DA71}" srcOrd="0" destOrd="0" presId="urn:microsoft.com/office/officeart/2005/8/layout/orgChart1"/>
    <dgm:cxn modelId="{DE82A0C4-C859-42A0-9F60-E8D2B680555A}" type="presParOf" srcId="{83EEC498-18F0-41CC-96D9-F554C24B95A9}" destId="{48F24BD4-559B-4CB6-9551-CA917AF68B4C}" srcOrd="1" destOrd="0" presId="urn:microsoft.com/office/officeart/2005/8/layout/orgChart1"/>
    <dgm:cxn modelId="{282BEA20-5B93-46CF-AE5E-6E741778E58E}" type="presParOf" srcId="{222E4243-AC09-4194-815E-3607F595B75F}" destId="{2C7A460B-58DB-4559-A246-2C876CB871E8}" srcOrd="1" destOrd="0" presId="urn:microsoft.com/office/officeart/2005/8/layout/orgChart1"/>
    <dgm:cxn modelId="{671C93CE-6EB0-42C2-9B00-2572E7C4C3AE}" type="presParOf" srcId="{222E4243-AC09-4194-815E-3607F595B75F}" destId="{5A40DA1E-BB46-4514-A4B2-0750155D0891}" srcOrd="2" destOrd="0" presId="urn:microsoft.com/office/officeart/2005/8/layout/orgChart1"/>
    <dgm:cxn modelId="{5F5D6B6E-63BA-456C-B04B-47A7CB43783E}" type="presParOf" srcId="{EC6BBC13-A48E-4AB8-A894-2137619DECB6}" destId="{07F57D0B-1064-4CCD-81AE-441B0634B40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8CFCFE-3124-4B08-95CA-0EC41180365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960508-CED4-4C28-9054-C5799B97AE36}">
      <dgm:prSet/>
      <dgm:spPr/>
      <dgm:t>
        <a:bodyPr/>
        <a:lstStyle/>
        <a:p>
          <a:pPr rtl="0"/>
          <a:r>
            <a:rPr lang="vi-VN" smtClean="0"/>
            <a:t>Hệ thống </a:t>
          </a:r>
          <a:endParaRPr lang="en-US" smtClean="0"/>
        </a:p>
        <a:p>
          <a:pPr rtl="0"/>
          <a:r>
            <a:rPr lang="vi-VN" smtClean="0"/>
            <a:t>quản lý thư viện</a:t>
          </a:r>
          <a:endParaRPr lang="en-US"/>
        </a:p>
      </dgm:t>
    </dgm:pt>
    <dgm:pt modelId="{F2D18A56-A15C-497C-9FB3-6FDA5EAFFA71}" type="parTrans" cxnId="{484EFEE1-5A40-4E65-B21C-8D0E47F78593}">
      <dgm:prSet/>
      <dgm:spPr/>
      <dgm:t>
        <a:bodyPr/>
        <a:lstStyle/>
        <a:p>
          <a:endParaRPr lang="en-US"/>
        </a:p>
      </dgm:t>
    </dgm:pt>
    <dgm:pt modelId="{85A0CC71-1630-4C88-A25C-F8E83EB70D57}" type="sibTrans" cxnId="{484EFEE1-5A40-4E65-B21C-8D0E47F78593}">
      <dgm:prSet/>
      <dgm:spPr/>
      <dgm:t>
        <a:bodyPr/>
        <a:lstStyle/>
        <a:p>
          <a:endParaRPr lang="en-US"/>
        </a:p>
      </dgm:t>
    </dgm:pt>
    <dgm:pt modelId="{DBC57269-12DC-4C95-B23E-AE984844FFCB}">
      <dgm:prSet/>
      <dgm:spPr/>
      <dgm:t>
        <a:bodyPr/>
        <a:lstStyle/>
        <a:p>
          <a:pPr rtl="0"/>
          <a:r>
            <a:rPr lang="vi-VN" smtClean="0"/>
            <a:t>FrontEnd</a:t>
          </a:r>
          <a:endParaRPr lang="en-US"/>
        </a:p>
      </dgm:t>
    </dgm:pt>
    <dgm:pt modelId="{7EFB6B47-B51C-49EB-81B1-87A9C96D2544}" type="parTrans" cxnId="{7A752D8A-0938-44CB-87C3-015A55596410}">
      <dgm:prSet/>
      <dgm:spPr/>
      <dgm:t>
        <a:bodyPr/>
        <a:lstStyle/>
        <a:p>
          <a:endParaRPr lang="en-US"/>
        </a:p>
      </dgm:t>
    </dgm:pt>
    <dgm:pt modelId="{E71F3E65-D2FA-4FE1-9FBC-2255AA8DF5EF}" type="sibTrans" cxnId="{7A752D8A-0938-44CB-87C3-015A55596410}">
      <dgm:prSet/>
      <dgm:spPr/>
      <dgm:t>
        <a:bodyPr/>
        <a:lstStyle/>
        <a:p>
          <a:endParaRPr lang="en-US"/>
        </a:p>
      </dgm:t>
    </dgm:pt>
    <dgm:pt modelId="{11838389-E083-483A-83BF-0B15092398A8}">
      <dgm:prSet/>
      <dgm:spPr/>
      <dgm:t>
        <a:bodyPr/>
        <a:lstStyle/>
        <a:p>
          <a:pPr rtl="0"/>
          <a:r>
            <a:rPr lang="vi-VN" smtClean="0"/>
            <a:t>Framework</a:t>
          </a:r>
          <a:endParaRPr lang="en-US"/>
        </a:p>
      </dgm:t>
    </dgm:pt>
    <dgm:pt modelId="{F23A1618-21DD-47DB-B54C-94E5986665B3}" type="parTrans" cxnId="{CEB9E04A-4BB3-41EB-98B5-C42EB2B06D21}">
      <dgm:prSet/>
      <dgm:spPr/>
      <dgm:t>
        <a:bodyPr/>
        <a:lstStyle/>
        <a:p>
          <a:endParaRPr lang="en-US"/>
        </a:p>
      </dgm:t>
    </dgm:pt>
    <dgm:pt modelId="{AF03ADB4-0504-417C-B242-FA1D0B6C3801}" type="sibTrans" cxnId="{CEB9E04A-4BB3-41EB-98B5-C42EB2B06D21}">
      <dgm:prSet/>
      <dgm:spPr/>
      <dgm:t>
        <a:bodyPr/>
        <a:lstStyle/>
        <a:p>
          <a:endParaRPr lang="en-US"/>
        </a:p>
      </dgm:t>
    </dgm:pt>
    <dgm:pt modelId="{BCC74BE3-5E4C-404E-8930-EA2EA52F18CA}">
      <dgm:prSet/>
      <dgm:spPr/>
      <dgm:t>
        <a:bodyPr/>
        <a:lstStyle/>
        <a:p>
          <a:pPr rtl="0"/>
          <a:r>
            <a:rPr lang="vi-VN" smtClean="0"/>
            <a:t>React</a:t>
          </a:r>
          <a:endParaRPr lang="en-US"/>
        </a:p>
      </dgm:t>
    </dgm:pt>
    <dgm:pt modelId="{D9160CBE-0C9C-41B7-84FE-674BD8904BE4}" type="parTrans" cxnId="{D61A7180-5BEC-47B1-B44F-B083EB4E221D}">
      <dgm:prSet/>
      <dgm:spPr/>
      <dgm:t>
        <a:bodyPr/>
        <a:lstStyle/>
        <a:p>
          <a:endParaRPr lang="en-US"/>
        </a:p>
      </dgm:t>
    </dgm:pt>
    <dgm:pt modelId="{E0A94491-1261-46D2-ACFC-70C977E51C51}" type="sibTrans" cxnId="{D61A7180-5BEC-47B1-B44F-B083EB4E221D}">
      <dgm:prSet/>
      <dgm:spPr/>
      <dgm:t>
        <a:bodyPr/>
        <a:lstStyle/>
        <a:p>
          <a:endParaRPr lang="en-US"/>
        </a:p>
      </dgm:t>
    </dgm:pt>
    <dgm:pt modelId="{D36DD820-BA02-4967-932E-207BEF1737AF}">
      <dgm:prSet/>
      <dgm:spPr/>
      <dgm:t>
        <a:bodyPr/>
        <a:lstStyle/>
        <a:p>
          <a:pPr rtl="0"/>
          <a:r>
            <a:rPr lang="vi-VN" smtClean="0"/>
            <a:t>BackEnd</a:t>
          </a:r>
          <a:endParaRPr lang="en-US"/>
        </a:p>
      </dgm:t>
    </dgm:pt>
    <dgm:pt modelId="{78DE34F7-D814-4B0B-BE6B-0B64B5829816}" type="parTrans" cxnId="{C6410191-4141-4C60-BD72-CE5879BBCE5B}">
      <dgm:prSet/>
      <dgm:spPr/>
      <dgm:t>
        <a:bodyPr/>
        <a:lstStyle/>
        <a:p>
          <a:endParaRPr lang="en-US"/>
        </a:p>
      </dgm:t>
    </dgm:pt>
    <dgm:pt modelId="{C2928D7A-E7B7-43B7-964D-64A48F60F4C5}" type="sibTrans" cxnId="{C6410191-4141-4C60-BD72-CE5879BBCE5B}">
      <dgm:prSet/>
      <dgm:spPr/>
      <dgm:t>
        <a:bodyPr/>
        <a:lstStyle/>
        <a:p>
          <a:endParaRPr lang="en-US"/>
        </a:p>
      </dgm:t>
    </dgm:pt>
    <dgm:pt modelId="{054F4501-C5E1-4D85-ADB1-64C23078FBC5}">
      <dgm:prSet/>
      <dgm:spPr/>
      <dgm:t>
        <a:bodyPr/>
        <a:lstStyle/>
        <a:p>
          <a:pPr rtl="0"/>
          <a:r>
            <a:rPr lang="vi-VN" smtClean="0"/>
            <a:t>Framework</a:t>
          </a:r>
          <a:endParaRPr lang="en-US"/>
        </a:p>
      </dgm:t>
    </dgm:pt>
    <dgm:pt modelId="{55EB787F-870D-4365-9290-63D558FA95DC}" type="parTrans" cxnId="{189D0B8F-F52F-42C3-89DC-A4405D45B181}">
      <dgm:prSet/>
      <dgm:spPr/>
      <dgm:t>
        <a:bodyPr/>
        <a:lstStyle/>
        <a:p>
          <a:endParaRPr lang="en-US"/>
        </a:p>
      </dgm:t>
    </dgm:pt>
    <dgm:pt modelId="{72E54F20-9E27-4D4F-AAD4-9CB7FE807507}" type="sibTrans" cxnId="{189D0B8F-F52F-42C3-89DC-A4405D45B181}">
      <dgm:prSet/>
      <dgm:spPr/>
      <dgm:t>
        <a:bodyPr/>
        <a:lstStyle/>
        <a:p>
          <a:endParaRPr lang="en-US"/>
        </a:p>
      </dgm:t>
    </dgm:pt>
    <dgm:pt modelId="{FF34F8C5-E909-4C7C-906F-DC3E2ACD612E}">
      <dgm:prSet/>
      <dgm:spPr/>
      <dgm:t>
        <a:bodyPr/>
        <a:lstStyle/>
        <a:p>
          <a:pPr rtl="0"/>
          <a:r>
            <a:rPr lang="vi-VN" smtClean="0"/>
            <a:t>Node. js</a:t>
          </a:r>
          <a:endParaRPr lang="en-US"/>
        </a:p>
      </dgm:t>
    </dgm:pt>
    <dgm:pt modelId="{8906AAA1-F029-4420-B3DA-185A8CB83DE1}" type="parTrans" cxnId="{9AD57D9D-BC12-4A73-A421-9837BEB002DC}">
      <dgm:prSet/>
      <dgm:spPr/>
      <dgm:t>
        <a:bodyPr/>
        <a:lstStyle/>
        <a:p>
          <a:endParaRPr lang="en-US"/>
        </a:p>
      </dgm:t>
    </dgm:pt>
    <dgm:pt modelId="{DE3B04C0-2353-4950-A308-EF9684664B87}" type="sibTrans" cxnId="{9AD57D9D-BC12-4A73-A421-9837BEB002DC}">
      <dgm:prSet/>
      <dgm:spPr/>
      <dgm:t>
        <a:bodyPr/>
        <a:lstStyle/>
        <a:p>
          <a:endParaRPr lang="en-US"/>
        </a:p>
      </dgm:t>
    </dgm:pt>
    <dgm:pt modelId="{3FFE5FBB-4B05-4D88-AA41-628F58E64B85}">
      <dgm:prSet/>
      <dgm:spPr/>
      <dgm:t>
        <a:bodyPr/>
        <a:lstStyle/>
        <a:p>
          <a:pPr rtl="0"/>
          <a:r>
            <a:rPr lang="vi-VN" smtClean="0"/>
            <a:t>Database</a:t>
          </a:r>
          <a:endParaRPr lang="en-US"/>
        </a:p>
      </dgm:t>
    </dgm:pt>
    <dgm:pt modelId="{476EAFD3-2832-4B20-B7A9-29F66A4E05EE}" type="parTrans" cxnId="{7FDB7558-0429-41B1-AD6F-E577DF8A750B}">
      <dgm:prSet/>
      <dgm:spPr/>
      <dgm:t>
        <a:bodyPr/>
        <a:lstStyle/>
        <a:p>
          <a:endParaRPr lang="en-US"/>
        </a:p>
      </dgm:t>
    </dgm:pt>
    <dgm:pt modelId="{3102675A-45E5-4195-8875-1F0F396BA3FB}" type="sibTrans" cxnId="{7FDB7558-0429-41B1-AD6F-E577DF8A750B}">
      <dgm:prSet/>
      <dgm:spPr/>
      <dgm:t>
        <a:bodyPr/>
        <a:lstStyle/>
        <a:p>
          <a:endParaRPr lang="en-US"/>
        </a:p>
      </dgm:t>
    </dgm:pt>
    <dgm:pt modelId="{53FB284B-D6E5-4852-818E-5739942EAF88}">
      <dgm:prSet/>
      <dgm:spPr/>
      <dgm:t>
        <a:bodyPr/>
        <a:lstStyle/>
        <a:p>
          <a:pPr rtl="0"/>
          <a:r>
            <a:rPr lang="vi-VN" smtClean="0"/>
            <a:t>MongoDB</a:t>
          </a:r>
          <a:endParaRPr lang="en-US"/>
        </a:p>
      </dgm:t>
    </dgm:pt>
    <dgm:pt modelId="{8FE949BD-6EC2-49E0-AA03-CD75F7596F59}" type="parTrans" cxnId="{8C93A8E4-2FC9-4D25-A3F3-34CBDB0B1385}">
      <dgm:prSet/>
      <dgm:spPr/>
      <dgm:t>
        <a:bodyPr/>
        <a:lstStyle/>
        <a:p>
          <a:endParaRPr lang="en-US"/>
        </a:p>
      </dgm:t>
    </dgm:pt>
    <dgm:pt modelId="{9D7452E8-BB1F-40BD-8C8F-201F4745F267}" type="sibTrans" cxnId="{8C93A8E4-2FC9-4D25-A3F3-34CBDB0B1385}">
      <dgm:prSet/>
      <dgm:spPr/>
      <dgm:t>
        <a:bodyPr/>
        <a:lstStyle/>
        <a:p>
          <a:endParaRPr lang="en-US"/>
        </a:p>
      </dgm:t>
    </dgm:pt>
    <dgm:pt modelId="{9A72C7A5-0530-4AF8-A4A2-814E085A3B37}">
      <dgm:prSet/>
      <dgm:spPr/>
      <dgm:t>
        <a:bodyPr/>
        <a:lstStyle/>
        <a:p>
          <a:pPr rtl="0"/>
          <a:r>
            <a:rPr lang="vi-VN" smtClean="0"/>
            <a:t>API</a:t>
          </a:r>
          <a:endParaRPr lang="en-US"/>
        </a:p>
      </dgm:t>
    </dgm:pt>
    <dgm:pt modelId="{5A51C0B5-2C3E-4221-B652-9388E1422DDF}" type="parTrans" cxnId="{DCD5660D-6CCB-4E1D-8D32-6F18D1E1B8BC}">
      <dgm:prSet/>
      <dgm:spPr/>
      <dgm:t>
        <a:bodyPr/>
        <a:lstStyle/>
        <a:p>
          <a:endParaRPr lang="en-US"/>
        </a:p>
      </dgm:t>
    </dgm:pt>
    <dgm:pt modelId="{B33B1FB5-8322-4D02-8F25-3778E2C42D40}" type="sibTrans" cxnId="{DCD5660D-6CCB-4E1D-8D32-6F18D1E1B8BC}">
      <dgm:prSet/>
      <dgm:spPr/>
      <dgm:t>
        <a:bodyPr/>
        <a:lstStyle/>
        <a:p>
          <a:endParaRPr lang="en-US"/>
        </a:p>
      </dgm:t>
    </dgm:pt>
    <dgm:pt modelId="{E57118C4-4111-4D8A-B0B1-232EE32D47A2}">
      <dgm:prSet/>
      <dgm:spPr/>
      <dgm:t>
        <a:bodyPr/>
        <a:lstStyle/>
        <a:p>
          <a:pPr rtl="0"/>
          <a:r>
            <a:rPr lang="vi-VN" smtClean="0"/>
            <a:t>REST API</a:t>
          </a:r>
          <a:endParaRPr lang="en-US"/>
        </a:p>
      </dgm:t>
    </dgm:pt>
    <dgm:pt modelId="{61D415D9-EA6D-419A-8CB1-1416300AB50C}" type="parTrans" cxnId="{29E100F8-5375-4A98-B0BC-5C74A74B12F3}">
      <dgm:prSet/>
      <dgm:spPr/>
      <dgm:t>
        <a:bodyPr/>
        <a:lstStyle/>
        <a:p>
          <a:endParaRPr lang="en-US"/>
        </a:p>
      </dgm:t>
    </dgm:pt>
    <dgm:pt modelId="{368395C8-2B75-40EB-89C0-BB691FA008CD}" type="sibTrans" cxnId="{29E100F8-5375-4A98-B0BC-5C74A74B12F3}">
      <dgm:prSet/>
      <dgm:spPr/>
      <dgm:t>
        <a:bodyPr/>
        <a:lstStyle/>
        <a:p>
          <a:endParaRPr lang="en-US"/>
        </a:p>
      </dgm:t>
    </dgm:pt>
    <dgm:pt modelId="{3716682D-F90A-41B8-81D4-66D8B644F095}" type="pres">
      <dgm:prSet presAssocID="{4F8CFCFE-3124-4B08-95CA-0EC41180365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AD63434-710D-4DAA-A73F-D246520A48D7}" type="pres">
      <dgm:prSet presAssocID="{EA960508-CED4-4C28-9054-C5799B97AE36}" presName="hierRoot1" presStyleCnt="0">
        <dgm:presLayoutVars>
          <dgm:hierBranch val="init"/>
        </dgm:presLayoutVars>
      </dgm:prSet>
      <dgm:spPr/>
    </dgm:pt>
    <dgm:pt modelId="{ED744DE0-967B-4AD4-B1A5-65EA81006ACD}" type="pres">
      <dgm:prSet presAssocID="{EA960508-CED4-4C28-9054-C5799B97AE36}" presName="rootComposite1" presStyleCnt="0"/>
      <dgm:spPr/>
    </dgm:pt>
    <dgm:pt modelId="{DC7F6340-E4DD-450A-A53B-498F06CBE356}" type="pres">
      <dgm:prSet presAssocID="{EA960508-CED4-4C28-9054-C5799B97AE36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EF8FFBA-3147-42C1-8E19-ACEE21E20328}" type="pres">
      <dgm:prSet presAssocID="{EA960508-CED4-4C28-9054-C5799B97AE36}" presName="rootConnector1" presStyleLbl="node1" presStyleIdx="0" presStyleCnt="0"/>
      <dgm:spPr/>
      <dgm:t>
        <a:bodyPr/>
        <a:lstStyle/>
        <a:p>
          <a:endParaRPr lang="en-US"/>
        </a:p>
      </dgm:t>
    </dgm:pt>
    <dgm:pt modelId="{2C5A8303-4AC0-44F8-88B7-E4ABFD8986F1}" type="pres">
      <dgm:prSet presAssocID="{EA960508-CED4-4C28-9054-C5799B97AE36}" presName="hierChild2" presStyleCnt="0"/>
      <dgm:spPr/>
    </dgm:pt>
    <dgm:pt modelId="{5E670B84-FC88-4535-A36B-14EE8A5D6F0A}" type="pres">
      <dgm:prSet presAssocID="{7EFB6B47-B51C-49EB-81B1-87A9C96D2544}" presName="Name37" presStyleLbl="parChTrans1D2" presStyleIdx="0" presStyleCnt="2"/>
      <dgm:spPr/>
      <dgm:t>
        <a:bodyPr/>
        <a:lstStyle/>
        <a:p>
          <a:endParaRPr lang="en-US"/>
        </a:p>
      </dgm:t>
    </dgm:pt>
    <dgm:pt modelId="{678D8CAA-50EC-434B-A024-9436A43FAD2D}" type="pres">
      <dgm:prSet presAssocID="{DBC57269-12DC-4C95-B23E-AE984844FFCB}" presName="hierRoot2" presStyleCnt="0">
        <dgm:presLayoutVars>
          <dgm:hierBranch val="init"/>
        </dgm:presLayoutVars>
      </dgm:prSet>
      <dgm:spPr/>
    </dgm:pt>
    <dgm:pt modelId="{F81AAEA9-3327-4BA1-B2A1-A75A7901B8D7}" type="pres">
      <dgm:prSet presAssocID="{DBC57269-12DC-4C95-B23E-AE984844FFCB}" presName="rootComposite" presStyleCnt="0"/>
      <dgm:spPr/>
    </dgm:pt>
    <dgm:pt modelId="{62E79E05-B076-4A64-9795-AFF88C2C27FE}" type="pres">
      <dgm:prSet presAssocID="{DBC57269-12DC-4C95-B23E-AE984844FFCB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F1F474-EFCC-48FE-8ABD-641F516CC97F}" type="pres">
      <dgm:prSet presAssocID="{DBC57269-12DC-4C95-B23E-AE984844FFCB}" presName="rootConnector" presStyleLbl="node2" presStyleIdx="0" presStyleCnt="2"/>
      <dgm:spPr/>
      <dgm:t>
        <a:bodyPr/>
        <a:lstStyle/>
        <a:p>
          <a:endParaRPr lang="en-US"/>
        </a:p>
      </dgm:t>
    </dgm:pt>
    <dgm:pt modelId="{319F39F2-799B-4F46-A740-8CEF935287F1}" type="pres">
      <dgm:prSet presAssocID="{DBC57269-12DC-4C95-B23E-AE984844FFCB}" presName="hierChild4" presStyleCnt="0"/>
      <dgm:spPr/>
    </dgm:pt>
    <dgm:pt modelId="{A77DE315-3405-4EBD-B6D8-68CE476BB3FA}" type="pres">
      <dgm:prSet presAssocID="{F23A1618-21DD-47DB-B54C-94E5986665B3}" presName="Name37" presStyleLbl="parChTrans1D3" presStyleIdx="0" presStyleCnt="4"/>
      <dgm:spPr/>
      <dgm:t>
        <a:bodyPr/>
        <a:lstStyle/>
        <a:p>
          <a:endParaRPr lang="en-US"/>
        </a:p>
      </dgm:t>
    </dgm:pt>
    <dgm:pt modelId="{B2F2EBE9-5ECA-43D8-90E3-CCB7974F1D93}" type="pres">
      <dgm:prSet presAssocID="{11838389-E083-483A-83BF-0B15092398A8}" presName="hierRoot2" presStyleCnt="0">
        <dgm:presLayoutVars>
          <dgm:hierBranch val="init"/>
        </dgm:presLayoutVars>
      </dgm:prSet>
      <dgm:spPr/>
    </dgm:pt>
    <dgm:pt modelId="{E38A07B4-56EF-47F0-A192-9F1C67D5126B}" type="pres">
      <dgm:prSet presAssocID="{11838389-E083-483A-83BF-0B15092398A8}" presName="rootComposite" presStyleCnt="0"/>
      <dgm:spPr/>
    </dgm:pt>
    <dgm:pt modelId="{68504039-EE52-4C9C-B996-E68FC9A02896}" type="pres">
      <dgm:prSet presAssocID="{11838389-E083-483A-83BF-0B15092398A8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C64E17B-1A68-49CE-AD3C-6270673592FE}" type="pres">
      <dgm:prSet presAssocID="{11838389-E083-483A-83BF-0B15092398A8}" presName="rootConnector" presStyleLbl="node3" presStyleIdx="0" presStyleCnt="4"/>
      <dgm:spPr/>
      <dgm:t>
        <a:bodyPr/>
        <a:lstStyle/>
        <a:p>
          <a:endParaRPr lang="en-US"/>
        </a:p>
      </dgm:t>
    </dgm:pt>
    <dgm:pt modelId="{9DD679E2-6F41-442C-9C9A-551392AD092A}" type="pres">
      <dgm:prSet presAssocID="{11838389-E083-483A-83BF-0B15092398A8}" presName="hierChild4" presStyleCnt="0"/>
      <dgm:spPr/>
    </dgm:pt>
    <dgm:pt modelId="{CE204634-8063-431B-BDEC-A739772229E8}" type="pres">
      <dgm:prSet presAssocID="{D9160CBE-0C9C-41B7-84FE-674BD8904BE4}" presName="Name37" presStyleLbl="parChTrans1D4" presStyleIdx="0" presStyleCnt="4"/>
      <dgm:spPr/>
      <dgm:t>
        <a:bodyPr/>
        <a:lstStyle/>
        <a:p>
          <a:endParaRPr lang="en-US"/>
        </a:p>
      </dgm:t>
    </dgm:pt>
    <dgm:pt modelId="{C7160904-0FD3-44CD-A6B3-21296AAAD6D4}" type="pres">
      <dgm:prSet presAssocID="{BCC74BE3-5E4C-404E-8930-EA2EA52F18CA}" presName="hierRoot2" presStyleCnt="0">
        <dgm:presLayoutVars>
          <dgm:hierBranch val="init"/>
        </dgm:presLayoutVars>
      </dgm:prSet>
      <dgm:spPr/>
    </dgm:pt>
    <dgm:pt modelId="{9ED71554-9546-4D50-9CC9-E0E3C821AD90}" type="pres">
      <dgm:prSet presAssocID="{BCC74BE3-5E4C-404E-8930-EA2EA52F18CA}" presName="rootComposite" presStyleCnt="0"/>
      <dgm:spPr/>
    </dgm:pt>
    <dgm:pt modelId="{651BE451-8A12-45B5-87CE-E2613E7365EF}" type="pres">
      <dgm:prSet presAssocID="{BCC74BE3-5E4C-404E-8930-EA2EA52F18CA}" presName="rootText" presStyleLbl="node4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9EE9A48-A101-450B-97D5-91554EFB6CB1}" type="pres">
      <dgm:prSet presAssocID="{BCC74BE3-5E4C-404E-8930-EA2EA52F18CA}" presName="rootConnector" presStyleLbl="node4" presStyleIdx="0" presStyleCnt="4"/>
      <dgm:spPr/>
      <dgm:t>
        <a:bodyPr/>
        <a:lstStyle/>
        <a:p>
          <a:endParaRPr lang="en-US"/>
        </a:p>
      </dgm:t>
    </dgm:pt>
    <dgm:pt modelId="{EA63F745-F996-4B7A-8FAC-D09372590143}" type="pres">
      <dgm:prSet presAssocID="{BCC74BE3-5E4C-404E-8930-EA2EA52F18CA}" presName="hierChild4" presStyleCnt="0"/>
      <dgm:spPr/>
    </dgm:pt>
    <dgm:pt modelId="{5F3159BC-FCEB-43E7-B3EF-0EC0FE3B0051}" type="pres">
      <dgm:prSet presAssocID="{BCC74BE3-5E4C-404E-8930-EA2EA52F18CA}" presName="hierChild5" presStyleCnt="0"/>
      <dgm:spPr/>
    </dgm:pt>
    <dgm:pt modelId="{FA22FE29-7524-4E9E-B75D-57B607BD77E3}" type="pres">
      <dgm:prSet presAssocID="{11838389-E083-483A-83BF-0B15092398A8}" presName="hierChild5" presStyleCnt="0"/>
      <dgm:spPr/>
    </dgm:pt>
    <dgm:pt modelId="{3766DDEA-3EE6-45C5-B1FC-19743F5DE36D}" type="pres">
      <dgm:prSet presAssocID="{DBC57269-12DC-4C95-B23E-AE984844FFCB}" presName="hierChild5" presStyleCnt="0"/>
      <dgm:spPr/>
    </dgm:pt>
    <dgm:pt modelId="{7576DDEE-2456-4687-A6B2-7F4297385D2F}" type="pres">
      <dgm:prSet presAssocID="{78DE34F7-D814-4B0B-BE6B-0B64B5829816}" presName="Name37" presStyleLbl="parChTrans1D2" presStyleIdx="1" presStyleCnt="2"/>
      <dgm:spPr/>
      <dgm:t>
        <a:bodyPr/>
        <a:lstStyle/>
        <a:p>
          <a:endParaRPr lang="en-US"/>
        </a:p>
      </dgm:t>
    </dgm:pt>
    <dgm:pt modelId="{894E63C7-40C3-458C-AD35-102B8AD44E31}" type="pres">
      <dgm:prSet presAssocID="{D36DD820-BA02-4967-932E-207BEF1737AF}" presName="hierRoot2" presStyleCnt="0">
        <dgm:presLayoutVars>
          <dgm:hierBranch val="init"/>
        </dgm:presLayoutVars>
      </dgm:prSet>
      <dgm:spPr/>
    </dgm:pt>
    <dgm:pt modelId="{0D068457-4AD9-4734-8CF5-35584132C250}" type="pres">
      <dgm:prSet presAssocID="{D36DD820-BA02-4967-932E-207BEF1737AF}" presName="rootComposite" presStyleCnt="0"/>
      <dgm:spPr/>
    </dgm:pt>
    <dgm:pt modelId="{F333D202-7F78-4440-9628-403F4FC8023F}" type="pres">
      <dgm:prSet presAssocID="{D36DD820-BA02-4967-932E-207BEF1737AF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E02145-87D9-473E-A05A-598CF549E1AD}" type="pres">
      <dgm:prSet presAssocID="{D36DD820-BA02-4967-932E-207BEF1737AF}" presName="rootConnector" presStyleLbl="node2" presStyleIdx="1" presStyleCnt="2"/>
      <dgm:spPr/>
      <dgm:t>
        <a:bodyPr/>
        <a:lstStyle/>
        <a:p>
          <a:endParaRPr lang="en-US"/>
        </a:p>
      </dgm:t>
    </dgm:pt>
    <dgm:pt modelId="{E98A6C95-3D66-407A-82FB-86575D147015}" type="pres">
      <dgm:prSet presAssocID="{D36DD820-BA02-4967-932E-207BEF1737AF}" presName="hierChild4" presStyleCnt="0"/>
      <dgm:spPr/>
    </dgm:pt>
    <dgm:pt modelId="{348E7A92-96DE-48B9-9B39-2E373DD40A2E}" type="pres">
      <dgm:prSet presAssocID="{55EB787F-870D-4365-9290-63D558FA95DC}" presName="Name37" presStyleLbl="parChTrans1D3" presStyleIdx="1" presStyleCnt="4"/>
      <dgm:spPr/>
      <dgm:t>
        <a:bodyPr/>
        <a:lstStyle/>
        <a:p>
          <a:endParaRPr lang="en-US"/>
        </a:p>
      </dgm:t>
    </dgm:pt>
    <dgm:pt modelId="{7BE21717-7828-4E2E-A4BB-920D13B395B2}" type="pres">
      <dgm:prSet presAssocID="{054F4501-C5E1-4D85-ADB1-64C23078FBC5}" presName="hierRoot2" presStyleCnt="0">
        <dgm:presLayoutVars>
          <dgm:hierBranch val="init"/>
        </dgm:presLayoutVars>
      </dgm:prSet>
      <dgm:spPr/>
    </dgm:pt>
    <dgm:pt modelId="{5FF079FF-C787-427E-A805-051C6A7ADEEB}" type="pres">
      <dgm:prSet presAssocID="{054F4501-C5E1-4D85-ADB1-64C23078FBC5}" presName="rootComposite" presStyleCnt="0"/>
      <dgm:spPr/>
    </dgm:pt>
    <dgm:pt modelId="{3EDD654A-DF1A-4895-B657-42731897EC6D}" type="pres">
      <dgm:prSet presAssocID="{054F4501-C5E1-4D85-ADB1-64C23078FBC5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7FA7BFC-D97E-4FAD-936C-1B883990BABE}" type="pres">
      <dgm:prSet presAssocID="{054F4501-C5E1-4D85-ADB1-64C23078FBC5}" presName="rootConnector" presStyleLbl="node3" presStyleIdx="1" presStyleCnt="4"/>
      <dgm:spPr/>
      <dgm:t>
        <a:bodyPr/>
        <a:lstStyle/>
        <a:p>
          <a:endParaRPr lang="en-US"/>
        </a:p>
      </dgm:t>
    </dgm:pt>
    <dgm:pt modelId="{B09F8198-27A2-4389-BECA-B802AE63490F}" type="pres">
      <dgm:prSet presAssocID="{054F4501-C5E1-4D85-ADB1-64C23078FBC5}" presName="hierChild4" presStyleCnt="0"/>
      <dgm:spPr/>
    </dgm:pt>
    <dgm:pt modelId="{080C1C35-EA86-4746-9440-B0A330176C99}" type="pres">
      <dgm:prSet presAssocID="{8906AAA1-F029-4420-B3DA-185A8CB83DE1}" presName="Name37" presStyleLbl="parChTrans1D4" presStyleIdx="1" presStyleCnt="4"/>
      <dgm:spPr/>
      <dgm:t>
        <a:bodyPr/>
        <a:lstStyle/>
        <a:p>
          <a:endParaRPr lang="en-US"/>
        </a:p>
      </dgm:t>
    </dgm:pt>
    <dgm:pt modelId="{01C862D4-B91B-452D-A368-B7B4067245DA}" type="pres">
      <dgm:prSet presAssocID="{FF34F8C5-E909-4C7C-906F-DC3E2ACD612E}" presName="hierRoot2" presStyleCnt="0">
        <dgm:presLayoutVars>
          <dgm:hierBranch val="init"/>
        </dgm:presLayoutVars>
      </dgm:prSet>
      <dgm:spPr/>
    </dgm:pt>
    <dgm:pt modelId="{EEE246AD-844D-4BD4-96DD-6D806E9D8398}" type="pres">
      <dgm:prSet presAssocID="{FF34F8C5-E909-4C7C-906F-DC3E2ACD612E}" presName="rootComposite" presStyleCnt="0"/>
      <dgm:spPr/>
    </dgm:pt>
    <dgm:pt modelId="{68802FF0-ABCF-4FCD-B2BD-EE78A039C652}" type="pres">
      <dgm:prSet presAssocID="{FF34F8C5-E909-4C7C-906F-DC3E2ACD612E}" presName="rootText" presStyleLbl="node4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DF74F5-6C12-4A53-8282-BEFFA3DC005B}" type="pres">
      <dgm:prSet presAssocID="{FF34F8C5-E909-4C7C-906F-DC3E2ACD612E}" presName="rootConnector" presStyleLbl="node4" presStyleIdx="1" presStyleCnt="4"/>
      <dgm:spPr/>
      <dgm:t>
        <a:bodyPr/>
        <a:lstStyle/>
        <a:p>
          <a:endParaRPr lang="en-US"/>
        </a:p>
      </dgm:t>
    </dgm:pt>
    <dgm:pt modelId="{63BB9C07-6F46-4D8A-94B4-F6B1B1396DFA}" type="pres">
      <dgm:prSet presAssocID="{FF34F8C5-E909-4C7C-906F-DC3E2ACD612E}" presName="hierChild4" presStyleCnt="0"/>
      <dgm:spPr/>
    </dgm:pt>
    <dgm:pt modelId="{993FEDFC-8E6B-42FA-88A0-759141F18DFA}" type="pres">
      <dgm:prSet presAssocID="{FF34F8C5-E909-4C7C-906F-DC3E2ACD612E}" presName="hierChild5" presStyleCnt="0"/>
      <dgm:spPr/>
    </dgm:pt>
    <dgm:pt modelId="{DC808E3E-EF2F-426E-9FE4-B2B38DE0FF02}" type="pres">
      <dgm:prSet presAssocID="{054F4501-C5E1-4D85-ADB1-64C23078FBC5}" presName="hierChild5" presStyleCnt="0"/>
      <dgm:spPr/>
    </dgm:pt>
    <dgm:pt modelId="{ECE261B9-C7F3-465C-B7C2-C9E297ED6EE1}" type="pres">
      <dgm:prSet presAssocID="{476EAFD3-2832-4B20-B7A9-29F66A4E05EE}" presName="Name37" presStyleLbl="parChTrans1D3" presStyleIdx="2" presStyleCnt="4"/>
      <dgm:spPr/>
      <dgm:t>
        <a:bodyPr/>
        <a:lstStyle/>
        <a:p>
          <a:endParaRPr lang="en-US"/>
        </a:p>
      </dgm:t>
    </dgm:pt>
    <dgm:pt modelId="{E353C8F4-3577-44C3-BFD1-93F9AC7241D9}" type="pres">
      <dgm:prSet presAssocID="{3FFE5FBB-4B05-4D88-AA41-628F58E64B85}" presName="hierRoot2" presStyleCnt="0">
        <dgm:presLayoutVars>
          <dgm:hierBranch val="init"/>
        </dgm:presLayoutVars>
      </dgm:prSet>
      <dgm:spPr/>
    </dgm:pt>
    <dgm:pt modelId="{395D228E-1618-4DFA-B193-F700CEBF910D}" type="pres">
      <dgm:prSet presAssocID="{3FFE5FBB-4B05-4D88-AA41-628F58E64B85}" presName="rootComposite" presStyleCnt="0"/>
      <dgm:spPr/>
    </dgm:pt>
    <dgm:pt modelId="{E7B40D0F-035B-4654-A910-90FC0131E8CA}" type="pres">
      <dgm:prSet presAssocID="{3FFE5FBB-4B05-4D88-AA41-628F58E64B85}" presName="rootText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88E9636-C70C-4EF2-B72B-D83454E6C7A0}" type="pres">
      <dgm:prSet presAssocID="{3FFE5FBB-4B05-4D88-AA41-628F58E64B85}" presName="rootConnector" presStyleLbl="node3" presStyleIdx="2" presStyleCnt="4"/>
      <dgm:spPr/>
      <dgm:t>
        <a:bodyPr/>
        <a:lstStyle/>
        <a:p>
          <a:endParaRPr lang="en-US"/>
        </a:p>
      </dgm:t>
    </dgm:pt>
    <dgm:pt modelId="{569D19BC-EE1B-43EF-B423-7483046BE7E4}" type="pres">
      <dgm:prSet presAssocID="{3FFE5FBB-4B05-4D88-AA41-628F58E64B85}" presName="hierChild4" presStyleCnt="0"/>
      <dgm:spPr/>
    </dgm:pt>
    <dgm:pt modelId="{CDEF69AF-9D3F-42B2-A758-7D80731CB2A1}" type="pres">
      <dgm:prSet presAssocID="{8FE949BD-6EC2-49E0-AA03-CD75F7596F59}" presName="Name37" presStyleLbl="parChTrans1D4" presStyleIdx="2" presStyleCnt="4"/>
      <dgm:spPr/>
      <dgm:t>
        <a:bodyPr/>
        <a:lstStyle/>
        <a:p>
          <a:endParaRPr lang="en-US"/>
        </a:p>
      </dgm:t>
    </dgm:pt>
    <dgm:pt modelId="{BB503B44-2C0E-496B-A83E-29CC89611FB8}" type="pres">
      <dgm:prSet presAssocID="{53FB284B-D6E5-4852-818E-5739942EAF88}" presName="hierRoot2" presStyleCnt="0">
        <dgm:presLayoutVars>
          <dgm:hierBranch val="init"/>
        </dgm:presLayoutVars>
      </dgm:prSet>
      <dgm:spPr/>
    </dgm:pt>
    <dgm:pt modelId="{77E4BD74-8B0E-4D48-85EF-7DE6BFD3AD1C}" type="pres">
      <dgm:prSet presAssocID="{53FB284B-D6E5-4852-818E-5739942EAF88}" presName="rootComposite" presStyleCnt="0"/>
      <dgm:spPr/>
    </dgm:pt>
    <dgm:pt modelId="{9CE275F1-40E8-4AB6-A236-3FA158F64884}" type="pres">
      <dgm:prSet presAssocID="{53FB284B-D6E5-4852-818E-5739942EAF88}" presName="rootText" presStyleLbl="node4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9A2480-8A56-4485-8EC1-179F214EC424}" type="pres">
      <dgm:prSet presAssocID="{53FB284B-D6E5-4852-818E-5739942EAF88}" presName="rootConnector" presStyleLbl="node4" presStyleIdx="2" presStyleCnt="4"/>
      <dgm:spPr/>
      <dgm:t>
        <a:bodyPr/>
        <a:lstStyle/>
        <a:p>
          <a:endParaRPr lang="en-US"/>
        </a:p>
      </dgm:t>
    </dgm:pt>
    <dgm:pt modelId="{7B1DD75D-5AE6-42E3-9ED6-ADD64BF6BC55}" type="pres">
      <dgm:prSet presAssocID="{53FB284B-D6E5-4852-818E-5739942EAF88}" presName="hierChild4" presStyleCnt="0"/>
      <dgm:spPr/>
    </dgm:pt>
    <dgm:pt modelId="{F4854F49-4CD6-4B24-B8FD-CFE518D43721}" type="pres">
      <dgm:prSet presAssocID="{53FB284B-D6E5-4852-818E-5739942EAF88}" presName="hierChild5" presStyleCnt="0"/>
      <dgm:spPr/>
    </dgm:pt>
    <dgm:pt modelId="{7E05F2AA-9DAF-4852-96C2-762658CD37CC}" type="pres">
      <dgm:prSet presAssocID="{3FFE5FBB-4B05-4D88-AA41-628F58E64B85}" presName="hierChild5" presStyleCnt="0"/>
      <dgm:spPr/>
    </dgm:pt>
    <dgm:pt modelId="{FADDB5B9-BFC2-4EE2-B06D-E736A066E75D}" type="pres">
      <dgm:prSet presAssocID="{5A51C0B5-2C3E-4221-B652-9388E1422DDF}" presName="Name37" presStyleLbl="parChTrans1D3" presStyleIdx="3" presStyleCnt="4"/>
      <dgm:spPr/>
      <dgm:t>
        <a:bodyPr/>
        <a:lstStyle/>
        <a:p>
          <a:endParaRPr lang="en-US"/>
        </a:p>
      </dgm:t>
    </dgm:pt>
    <dgm:pt modelId="{EE794EDC-3885-4131-8E69-A9A2347FEA08}" type="pres">
      <dgm:prSet presAssocID="{9A72C7A5-0530-4AF8-A4A2-814E085A3B37}" presName="hierRoot2" presStyleCnt="0">
        <dgm:presLayoutVars>
          <dgm:hierBranch val="init"/>
        </dgm:presLayoutVars>
      </dgm:prSet>
      <dgm:spPr/>
    </dgm:pt>
    <dgm:pt modelId="{7F54EF00-633A-4C7F-85BB-6DAE32E438C6}" type="pres">
      <dgm:prSet presAssocID="{9A72C7A5-0530-4AF8-A4A2-814E085A3B37}" presName="rootComposite" presStyleCnt="0"/>
      <dgm:spPr/>
    </dgm:pt>
    <dgm:pt modelId="{EAC4891F-76B3-4DC9-9ADD-20A88BD5DDA3}" type="pres">
      <dgm:prSet presAssocID="{9A72C7A5-0530-4AF8-A4A2-814E085A3B37}" presName="rootText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8026D14-2334-4DFB-9776-41979A3E2C17}" type="pres">
      <dgm:prSet presAssocID="{9A72C7A5-0530-4AF8-A4A2-814E085A3B37}" presName="rootConnector" presStyleLbl="node3" presStyleIdx="3" presStyleCnt="4"/>
      <dgm:spPr/>
      <dgm:t>
        <a:bodyPr/>
        <a:lstStyle/>
        <a:p>
          <a:endParaRPr lang="en-US"/>
        </a:p>
      </dgm:t>
    </dgm:pt>
    <dgm:pt modelId="{DDCFB5DC-BE78-4EC2-A561-7D3A595FD780}" type="pres">
      <dgm:prSet presAssocID="{9A72C7A5-0530-4AF8-A4A2-814E085A3B37}" presName="hierChild4" presStyleCnt="0"/>
      <dgm:spPr/>
    </dgm:pt>
    <dgm:pt modelId="{80037D75-3BAD-4881-B9AC-0289B0D8D3BE}" type="pres">
      <dgm:prSet presAssocID="{61D415D9-EA6D-419A-8CB1-1416300AB50C}" presName="Name37" presStyleLbl="parChTrans1D4" presStyleIdx="3" presStyleCnt="4"/>
      <dgm:spPr/>
      <dgm:t>
        <a:bodyPr/>
        <a:lstStyle/>
        <a:p>
          <a:endParaRPr lang="en-US"/>
        </a:p>
      </dgm:t>
    </dgm:pt>
    <dgm:pt modelId="{FB99C69F-DE21-4450-A182-767047749517}" type="pres">
      <dgm:prSet presAssocID="{E57118C4-4111-4D8A-B0B1-232EE32D47A2}" presName="hierRoot2" presStyleCnt="0">
        <dgm:presLayoutVars>
          <dgm:hierBranch val="init"/>
        </dgm:presLayoutVars>
      </dgm:prSet>
      <dgm:spPr/>
    </dgm:pt>
    <dgm:pt modelId="{B36FEFC7-DECC-453E-AFD4-B0FE44B4E99D}" type="pres">
      <dgm:prSet presAssocID="{E57118C4-4111-4D8A-B0B1-232EE32D47A2}" presName="rootComposite" presStyleCnt="0"/>
      <dgm:spPr/>
    </dgm:pt>
    <dgm:pt modelId="{74489A57-5B81-4D2E-B07B-D1121F4B4FED}" type="pres">
      <dgm:prSet presAssocID="{E57118C4-4111-4D8A-B0B1-232EE32D47A2}" presName="rootText" presStyleLbl="node4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39F24AC-D0F4-4CA5-916D-1B44C5BE44DA}" type="pres">
      <dgm:prSet presAssocID="{E57118C4-4111-4D8A-B0B1-232EE32D47A2}" presName="rootConnector" presStyleLbl="node4" presStyleIdx="3" presStyleCnt="4"/>
      <dgm:spPr/>
      <dgm:t>
        <a:bodyPr/>
        <a:lstStyle/>
        <a:p>
          <a:endParaRPr lang="en-US"/>
        </a:p>
      </dgm:t>
    </dgm:pt>
    <dgm:pt modelId="{0BE84950-1568-4072-8B64-1B109E3256F7}" type="pres">
      <dgm:prSet presAssocID="{E57118C4-4111-4D8A-B0B1-232EE32D47A2}" presName="hierChild4" presStyleCnt="0"/>
      <dgm:spPr/>
    </dgm:pt>
    <dgm:pt modelId="{543BC082-048F-4D6F-9536-BFA3234CB229}" type="pres">
      <dgm:prSet presAssocID="{E57118C4-4111-4D8A-B0B1-232EE32D47A2}" presName="hierChild5" presStyleCnt="0"/>
      <dgm:spPr/>
    </dgm:pt>
    <dgm:pt modelId="{8D064757-9F82-4921-BFFB-C8FEFCDBF465}" type="pres">
      <dgm:prSet presAssocID="{9A72C7A5-0530-4AF8-A4A2-814E085A3B37}" presName="hierChild5" presStyleCnt="0"/>
      <dgm:spPr/>
    </dgm:pt>
    <dgm:pt modelId="{F25B23D0-C93E-4DA0-9770-5696B6D3415D}" type="pres">
      <dgm:prSet presAssocID="{D36DD820-BA02-4967-932E-207BEF1737AF}" presName="hierChild5" presStyleCnt="0"/>
      <dgm:spPr/>
    </dgm:pt>
    <dgm:pt modelId="{5EE61F5A-20F0-41B4-889F-D6755B28E9FF}" type="pres">
      <dgm:prSet presAssocID="{EA960508-CED4-4C28-9054-C5799B97AE36}" presName="hierChild3" presStyleCnt="0"/>
      <dgm:spPr/>
    </dgm:pt>
  </dgm:ptLst>
  <dgm:cxnLst>
    <dgm:cxn modelId="{9AD57D9D-BC12-4A73-A421-9837BEB002DC}" srcId="{054F4501-C5E1-4D85-ADB1-64C23078FBC5}" destId="{FF34F8C5-E909-4C7C-906F-DC3E2ACD612E}" srcOrd="0" destOrd="0" parTransId="{8906AAA1-F029-4420-B3DA-185A8CB83DE1}" sibTransId="{DE3B04C0-2353-4950-A308-EF9684664B87}"/>
    <dgm:cxn modelId="{1EB3F654-B1DC-4FC8-8B55-339F5BC0C352}" type="presOf" srcId="{7EFB6B47-B51C-49EB-81B1-87A9C96D2544}" destId="{5E670B84-FC88-4535-A36B-14EE8A5D6F0A}" srcOrd="0" destOrd="0" presId="urn:microsoft.com/office/officeart/2005/8/layout/orgChart1"/>
    <dgm:cxn modelId="{618921DD-F611-4FDD-ABB4-88E8EEB9552C}" type="presOf" srcId="{9A72C7A5-0530-4AF8-A4A2-814E085A3B37}" destId="{F8026D14-2334-4DFB-9776-41979A3E2C17}" srcOrd="1" destOrd="0" presId="urn:microsoft.com/office/officeart/2005/8/layout/orgChart1"/>
    <dgm:cxn modelId="{8C93A8E4-2FC9-4D25-A3F3-34CBDB0B1385}" srcId="{3FFE5FBB-4B05-4D88-AA41-628F58E64B85}" destId="{53FB284B-D6E5-4852-818E-5739942EAF88}" srcOrd="0" destOrd="0" parTransId="{8FE949BD-6EC2-49E0-AA03-CD75F7596F59}" sibTransId="{9D7452E8-BB1F-40BD-8C8F-201F4745F267}"/>
    <dgm:cxn modelId="{A55E1309-AE9F-497B-AEDB-005A484A1A90}" type="presOf" srcId="{53FB284B-D6E5-4852-818E-5739942EAF88}" destId="{AC9A2480-8A56-4485-8EC1-179F214EC424}" srcOrd="1" destOrd="0" presId="urn:microsoft.com/office/officeart/2005/8/layout/orgChart1"/>
    <dgm:cxn modelId="{C6410191-4141-4C60-BD72-CE5879BBCE5B}" srcId="{EA960508-CED4-4C28-9054-C5799B97AE36}" destId="{D36DD820-BA02-4967-932E-207BEF1737AF}" srcOrd="1" destOrd="0" parTransId="{78DE34F7-D814-4B0B-BE6B-0B64B5829816}" sibTransId="{C2928D7A-E7B7-43B7-964D-64A48F60F4C5}"/>
    <dgm:cxn modelId="{954F00C3-3907-49DD-849B-4F8869F680BC}" type="presOf" srcId="{3FFE5FBB-4B05-4D88-AA41-628F58E64B85}" destId="{E7B40D0F-035B-4654-A910-90FC0131E8CA}" srcOrd="0" destOrd="0" presId="urn:microsoft.com/office/officeart/2005/8/layout/orgChart1"/>
    <dgm:cxn modelId="{514AF05A-6F8E-409D-B03E-DD24C5F5BB2E}" type="presOf" srcId="{E57118C4-4111-4D8A-B0B1-232EE32D47A2}" destId="{74489A57-5B81-4D2E-B07B-D1121F4B4FED}" srcOrd="0" destOrd="0" presId="urn:microsoft.com/office/officeart/2005/8/layout/orgChart1"/>
    <dgm:cxn modelId="{CD37E374-0E84-4C6A-ACC8-051259FDDB9E}" type="presOf" srcId="{D36DD820-BA02-4967-932E-207BEF1737AF}" destId="{F333D202-7F78-4440-9628-403F4FC8023F}" srcOrd="0" destOrd="0" presId="urn:microsoft.com/office/officeart/2005/8/layout/orgChart1"/>
    <dgm:cxn modelId="{29E100F8-5375-4A98-B0BC-5C74A74B12F3}" srcId="{9A72C7A5-0530-4AF8-A4A2-814E085A3B37}" destId="{E57118C4-4111-4D8A-B0B1-232EE32D47A2}" srcOrd="0" destOrd="0" parTransId="{61D415D9-EA6D-419A-8CB1-1416300AB50C}" sibTransId="{368395C8-2B75-40EB-89C0-BB691FA008CD}"/>
    <dgm:cxn modelId="{10733D12-2391-4CF8-9B84-61A3755E105B}" type="presOf" srcId="{EA960508-CED4-4C28-9054-C5799B97AE36}" destId="{DC7F6340-E4DD-450A-A53B-498F06CBE356}" srcOrd="0" destOrd="0" presId="urn:microsoft.com/office/officeart/2005/8/layout/orgChart1"/>
    <dgm:cxn modelId="{06EF8CF9-9DF1-4DC7-A05D-D86144F4E13D}" type="presOf" srcId="{9A72C7A5-0530-4AF8-A4A2-814E085A3B37}" destId="{EAC4891F-76B3-4DC9-9ADD-20A88BD5DDA3}" srcOrd="0" destOrd="0" presId="urn:microsoft.com/office/officeart/2005/8/layout/orgChart1"/>
    <dgm:cxn modelId="{7B6B7EB0-126A-4D99-95F9-BFFBF5FE4E94}" type="presOf" srcId="{4F8CFCFE-3124-4B08-95CA-0EC411803659}" destId="{3716682D-F90A-41B8-81D4-66D8B644F095}" srcOrd="0" destOrd="0" presId="urn:microsoft.com/office/officeart/2005/8/layout/orgChart1"/>
    <dgm:cxn modelId="{7FDB7558-0429-41B1-AD6F-E577DF8A750B}" srcId="{D36DD820-BA02-4967-932E-207BEF1737AF}" destId="{3FFE5FBB-4B05-4D88-AA41-628F58E64B85}" srcOrd="1" destOrd="0" parTransId="{476EAFD3-2832-4B20-B7A9-29F66A4E05EE}" sibTransId="{3102675A-45E5-4195-8875-1F0F396BA3FB}"/>
    <dgm:cxn modelId="{EE10B705-E75C-4481-8480-912D56B6AB5F}" type="presOf" srcId="{F23A1618-21DD-47DB-B54C-94E5986665B3}" destId="{A77DE315-3405-4EBD-B6D8-68CE476BB3FA}" srcOrd="0" destOrd="0" presId="urn:microsoft.com/office/officeart/2005/8/layout/orgChart1"/>
    <dgm:cxn modelId="{A32AA6B2-F807-4DF7-85D8-3EA163758787}" type="presOf" srcId="{11838389-E083-483A-83BF-0B15092398A8}" destId="{68504039-EE52-4C9C-B996-E68FC9A02896}" srcOrd="0" destOrd="0" presId="urn:microsoft.com/office/officeart/2005/8/layout/orgChart1"/>
    <dgm:cxn modelId="{4F17CA01-007C-44A6-9960-93F672F7F263}" type="presOf" srcId="{D36DD820-BA02-4967-932E-207BEF1737AF}" destId="{67E02145-87D9-473E-A05A-598CF549E1AD}" srcOrd="1" destOrd="0" presId="urn:microsoft.com/office/officeart/2005/8/layout/orgChart1"/>
    <dgm:cxn modelId="{9C62E9E8-A8D3-43CB-995F-C9FFFF857436}" type="presOf" srcId="{DBC57269-12DC-4C95-B23E-AE984844FFCB}" destId="{DBF1F474-EFCC-48FE-8ABD-641F516CC97F}" srcOrd="1" destOrd="0" presId="urn:microsoft.com/office/officeart/2005/8/layout/orgChart1"/>
    <dgm:cxn modelId="{528B734F-6243-4E38-AD1E-EEE529E8BCEE}" type="presOf" srcId="{FF34F8C5-E909-4C7C-906F-DC3E2ACD612E}" destId="{68802FF0-ABCF-4FCD-B2BD-EE78A039C652}" srcOrd="0" destOrd="0" presId="urn:microsoft.com/office/officeart/2005/8/layout/orgChart1"/>
    <dgm:cxn modelId="{2D71F791-1DD2-474E-9737-E250C1C44A88}" type="presOf" srcId="{E57118C4-4111-4D8A-B0B1-232EE32D47A2}" destId="{D39F24AC-D0F4-4CA5-916D-1B44C5BE44DA}" srcOrd="1" destOrd="0" presId="urn:microsoft.com/office/officeart/2005/8/layout/orgChart1"/>
    <dgm:cxn modelId="{361F451B-C24E-472A-97BF-B35EA2D933B0}" type="presOf" srcId="{78DE34F7-D814-4B0B-BE6B-0B64B5829816}" destId="{7576DDEE-2456-4687-A6B2-7F4297385D2F}" srcOrd="0" destOrd="0" presId="urn:microsoft.com/office/officeart/2005/8/layout/orgChart1"/>
    <dgm:cxn modelId="{AF9D2EC3-E72F-47E0-BF52-88CD6C9134D4}" type="presOf" srcId="{054F4501-C5E1-4D85-ADB1-64C23078FBC5}" destId="{3EDD654A-DF1A-4895-B657-42731897EC6D}" srcOrd="0" destOrd="0" presId="urn:microsoft.com/office/officeart/2005/8/layout/orgChart1"/>
    <dgm:cxn modelId="{DCD5660D-6CCB-4E1D-8D32-6F18D1E1B8BC}" srcId="{D36DD820-BA02-4967-932E-207BEF1737AF}" destId="{9A72C7A5-0530-4AF8-A4A2-814E085A3B37}" srcOrd="2" destOrd="0" parTransId="{5A51C0B5-2C3E-4221-B652-9388E1422DDF}" sibTransId="{B33B1FB5-8322-4D02-8F25-3778E2C42D40}"/>
    <dgm:cxn modelId="{47B4E8B3-0FB7-404B-8A09-E142084D1690}" type="presOf" srcId="{D9160CBE-0C9C-41B7-84FE-674BD8904BE4}" destId="{CE204634-8063-431B-BDEC-A739772229E8}" srcOrd="0" destOrd="0" presId="urn:microsoft.com/office/officeart/2005/8/layout/orgChart1"/>
    <dgm:cxn modelId="{8FE729BE-8D68-4997-B9CB-3454230BB464}" type="presOf" srcId="{11838389-E083-483A-83BF-0B15092398A8}" destId="{8C64E17B-1A68-49CE-AD3C-6270673592FE}" srcOrd="1" destOrd="0" presId="urn:microsoft.com/office/officeart/2005/8/layout/orgChart1"/>
    <dgm:cxn modelId="{149AB10F-64CB-4647-970A-F601A4076F47}" type="presOf" srcId="{BCC74BE3-5E4C-404E-8930-EA2EA52F18CA}" destId="{651BE451-8A12-45B5-87CE-E2613E7365EF}" srcOrd="0" destOrd="0" presId="urn:microsoft.com/office/officeart/2005/8/layout/orgChart1"/>
    <dgm:cxn modelId="{B04DF646-E570-4264-8AAE-9200B72D1078}" type="presOf" srcId="{FF34F8C5-E909-4C7C-906F-DC3E2ACD612E}" destId="{0EDF74F5-6C12-4A53-8282-BEFFA3DC005B}" srcOrd="1" destOrd="0" presId="urn:microsoft.com/office/officeart/2005/8/layout/orgChart1"/>
    <dgm:cxn modelId="{3F200CEB-8166-41E6-B6CC-6DC0F65BCB0F}" type="presOf" srcId="{054F4501-C5E1-4D85-ADB1-64C23078FBC5}" destId="{27FA7BFC-D97E-4FAD-936C-1B883990BABE}" srcOrd="1" destOrd="0" presId="urn:microsoft.com/office/officeart/2005/8/layout/orgChart1"/>
    <dgm:cxn modelId="{189D0B8F-F52F-42C3-89DC-A4405D45B181}" srcId="{D36DD820-BA02-4967-932E-207BEF1737AF}" destId="{054F4501-C5E1-4D85-ADB1-64C23078FBC5}" srcOrd="0" destOrd="0" parTransId="{55EB787F-870D-4365-9290-63D558FA95DC}" sibTransId="{72E54F20-9E27-4D4F-AAD4-9CB7FE807507}"/>
    <dgm:cxn modelId="{043FD2C8-DC61-4710-B141-DA1027AA3352}" type="presOf" srcId="{EA960508-CED4-4C28-9054-C5799B97AE36}" destId="{8EF8FFBA-3147-42C1-8E19-ACEE21E20328}" srcOrd="1" destOrd="0" presId="urn:microsoft.com/office/officeart/2005/8/layout/orgChart1"/>
    <dgm:cxn modelId="{7E3349AC-C5CB-4284-A816-3678585C6F2C}" type="presOf" srcId="{53FB284B-D6E5-4852-818E-5739942EAF88}" destId="{9CE275F1-40E8-4AB6-A236-3FA158F64884}" srcOrd="0" destOrd="0" presId="urn:microsoft.com/office/officeart/2005/8/layout/orgChart1"/>
    <dgm:cxn modelId="{4E68F5FC-1EE4-4D9A-8321-50A78E4D300A}" type="presOf" srcId="{8906AAA1-F029-4420-B3DA-185A8CB83DE1}" destId="{080C1C35-EA86-4746-9440-B0A330176C99}" srcOrd="0" destOrd="0" presId="urn:microsoft.com/office/officeart/2005/8/layout/orgChart1"/>
    <dgm:cxn modelId="{490C2542-9442-408E-9A9A-9F4DE5FA3E84}" type="presOf" srcId="{5A51C0B5-2C3E-4221-B652-9388E1422DDF}" destId="{FADDB5B9-BFC2-4EE2-B06D-E736A066E75D}" srcOrd="0" destOrd="0" presId="urn:microsoft.com/office/officeart/2005/8/layout/orgChart1"/>
    <dgm:cxn modelId="{A36C1476-B0A8-4985-97C8-69DBAE8D5497}" type="presOf" srcId="{3FFE5FBB-4B05-4D88-AA41-628F58E64B85}" destId="{D88E9636-C70C-4EF2-B72B-D83454E6C7A0}" srcOrd="1" destOrd="0" presId="urn:microsoft.com/office/officeart/2005/8/layout/orgChart1"/>
    <dgm:cxn modelId="{47D0C883-0A7B-44AC-A530-79D576E26C45}" type="presOf" srcId="{476EAFD3-2832-4B20-B7A9-29F66A4E05EE}" destId="{ECE261B9-C7F3-465C-B7C2-C9E297ED6EE1}" srcOrd="0" destOrd="0" presId="urn:microsoft.com/office/officeart/2005/8/layout/orgChart1"/>
    <dgm:cxn modelId="{7A752D8A-0938-44CB-87C3-015A55596410}" srcId="{EA960508-CED4-4C28-9054-C5799B97AE36}" destId="{DBC57269-12DC-4C95-B23E-AE984844FFCB}" srcOrd="0" destOrd="0" parTransId="{7EFB6B47-B51C-49EB-81B1-87A9C96D2544}" sibTransId="{E71F3E65-D2FA-4FE1-9FBC-2255AA8DF5EF}"/>
    <dgm:cxn modelId="{B39A9C0A-81BB-4734-BA00-069656C636A3}" type="presOf" srcId="{8FE949BD-6EC2-49E0-AA03-CD75F7596F59}" destId="{CDEF69AF-9D3F-42B2-A758-7D80731CB2A1}" srcOrd="0" destOrd="0" presId="urn:microsoft.com/office/officeart/2005/8/layout/orgChart1"/>
    <dgm:cxn modelId="{D61A7180-5BEC-47B1-B44F-B083EB4E221D}" srcId="{11838389-E083-483A-83BF-0B15092398A8}" destId="{BCC74BE3-5E4C-404E-8930-EA2EA52F18CA}" srcOrd="0" destOrd="0" parTransId="{D9160CBE-0C9C-41B7-84FE-674BD8904BE4}" sibTransId="{E0A94491-1261-46D2-ACFC-70C977E51C51}"/>
    <dgm:cxn modelId="{484EFEE1-5A40-4E65-B21C-8D0E47F78593}" srcId="{4F8CFCFE-3124-4B08-95CA-0EC411803659}" destId="{EA960508-CED4-4C28-9054-C5799B97AE36}" srcOrd="0" destOrd="0" parTransId="{F2D18A56-A15C-497C-9FB3-6FDA5EAFFA71}" sibTransId="{85A0CC71-1630-4C88-A25C-F8E83EB70D57}"/>
    <dgm:cxn modelId="{29436E0E-19C4-4CBC-A339-5D94C6081033}" type="presOf" srcId="{55EB787F-870D-4365-9290-63D558FA95DC}" destId="{348E7A92-96DE-48B9-9B39-2E373DD40A2E}" srcOrd="0" destOrd="0" presId="urn:microsoft.com/office/officeart/2005/8/layout/orgChart1"/>
    <dgm:cxn modelId="{CCB37E0F-23DB-4BC4-A9E9-FECC4A4D26A2}" type="presOf" srcId="{BCC74BE3-5E4C-404E-8930-EA2EA52F18CA}" destId="{79EE9A48-A101-450B-97D5-91554EFB6CB1}" srcOrd="1" destOrd="0" presId="urn:microsoft.com/office/officeart/2005/8/layout/orgChart1"/>
    <dgm:cxn modelId="{4BC1CE65-8848-421E-A402-1BDD2B1F327C}" type="presOf" srcId="{61D415D9-EA6D-419A-8CB1-1416300AB50C}" destId="{80037D75-3BAD-4881-B9AC-0289B0D8D3BE}" srcOrd="0" destOrd="0" presId="urn:microsoft.com/office/officeart/2005/8/layout/orgChart1"/>
    <dgm:cxn modelId="{1BF59817-E9B6-494F-9E7F-DD6B6843E251}" type="presOf" srcId="{DBC57269-12DC-4C95-B23E-AE984844FFCB}" destId="{62E79E05-B076-4A64-9795-AFF88C2C27FE}" srcOrd="0" destOrd="0" presId="urn:microsoft.com/office/officeart/2005/8/layout/orgChart1"/>
    <dgm:cxn modelId="{CEB9E04A-4BB3-41EB-98B5-C42EB2B06D21}" srcId="{DBC57269-12DC-4C95-B23E-AE984844FFCB}" destId="{11838389-E083-483A-83BF-0B15092398A8}" srcOrd="0" destOrd="0" parTransId="{F23A1618-21DD-47DB-B54C-94E5986665B3}" sibTransId="{AF03ADB4-0504-417C-B242-FA1D0B6C3801}"/>
    <dgm:cxn modelId="{7743AA42-7312-4799-B222-E1861558293F}" type="presParOf" srcId="{3716682D-F90A-41B8-81D4-66D8B644F095}" destId="{3AD63434-710D-4DAA-A73F-D246520A48D7}" srcOrd="0" destOrd="0" presId="urn:microsoft.com/office/officeart/2005/8/layout/orgChart1"/>
    <dgm:cxn modelId="{945A3216-8A12-4B90-B2E9-37DBD90DE227}" type="presParOf" srcId="{3AD63434-710D-4DAA-A73F-D246520A48D7}" destId="{ED744DE0-967B-4AD4-B1A5-65EA81006ACD}" srcOrd="0" destOrd="0" presId="urn:microsoft.com/office/officeart/2005/8/layout/orgChart1"/>
    <dgm:cxn modelId="{19BA490A-85A0-4C36-81CB-5383F54FFE0B}" type="presParOf" srcId="{ED744DE0-967B-4AD4-B1A5-65EA81006ACD}" destId="{DC7F6340-E4DD-450A-A53B-498F06CBE356}" srcOrd="0" destOrd="0" presId="urn:microsoft.com/office/officeart/2005/8/layout/orgChart1"/>
    <dgm:cxn modelId="{C3740CCB-5CAE-44AC-9674-F3C406D298DE}" type="presParOf" srcId="{ED744DE0-967B-4AD4-B1A5-65EA81006ACD}" destId="{8EF8FFBA-3147-42C1-8E19-ACEE21E20328}" srcOrd="1" destOrd="0" presId="urn:microsoft.com/office/officeart/2005/8/layout/orgChart1"/>
    <dgm:cxn modelId="{64A82994-0EA9-411A-AC42-AE30A93B5389}" type="presParOf" srcId="{3AD63434-710D-4DAA-A73F-D246520A48D7}" destId="{2C5A8303-4AC0-44F8-88B7-E4ABFD8986F1}" srcOrd="1" destOrd="0" presId="urn:microsoft.com/office/officeart/2005/8/layout/orgChart1"/>
    <dgm:cxn modelId="{DEDA9E4F-BC24-4FF2-AD02-6A90404FF742}" type="presParOf" srcId="{2C5A8303-4AC0-44F8-88B7-E4ABFD8986F1}" destId="{5E670B84-FC88-4535-A36B-14EE8A5D6F0A}" srcOrd="0" destOrd="0" presId="urn:microsoft.com/office/officeart/2005/8/layout/orgChart1"/>
    <dgm:cxn modelId="{4C051680-4683-4DB3-9A6F-C5DFC5A6DEAE}" type="presParOf" srcId="{2C5A8303-4AC0-44F8-88B7-E4ABFD8986F1}" destId="{678D8CAA-50EC-434B-A024-9436A43FAD2D}" srcOrd="1" destOrd="0" presId="urn:microsoft.com/office/officeart/2005/8/layout/orgChart1"/>
    <dgm:cxn modelId="{2C9B7DFD-10C4-4E8A-84DC-14BCF81C5693}" type="presParOf" srcId="{678D8CAA-50EC-434B-A024-9436A43FAD2D}" destId="{F81AAEA9-3327-4BA1-B2A1-A75A7901B8D7}" srcOrd="0" destOrd="0" presId="urn:microsoft.com/office/officeart/2005/8/layout/orgChart1"/>
    <dgm:cxn modelId="{633D3D2C-EB46-4212-9D21-466A2FB9339B}" type="presParOf" srcId="{F81AAEA9-3327-4BA1-B2A1-A75A7901B8D7}" destId="{62E79E05-B076-4A64-9795-AFF88C2C27FE}" srcOrd="0" destOrd="0" presId="urn:microsoft.com/office/officeart/2005/8/layout/orgChart1"/>
    <dgm:cxn modelId="{3BA40037-9C07-4721-AF5D-90A99C24BDC6}" type="presParOf" srcId="{F81AAEA9-3327-4BA1-B2A1-A75A7901B8D7}" destId="{DBF1F474-EFCC-48FE-8ABD-641F516CC97F}" srcOrd="1" destOrd="0" presId="urn:microsoft.com/office/officeart/2005/8/layout/orgChart1"/>
    <dgm:cxn modelId="{FDF602B3-EFB2-47ED-8148-E0F1DB8AA61F}" type="presParOf" srcId="{678D8CAA-50EC-434B-A024-9436A43FAD2D}" destId="{319F39F2-799B-4F46-A740-8CEF935287F1}" srcOrd="1" destOrd="0" presId="urn:microsoft.com/office/officeart/2005/8/layout/orgChart1"/>
    <dgm:cxn modelId="{961E065F-CCFC-48EF-843B-A7C5C9DB8DCE}" type="presParOf" srcId="{319F39F2-799B-4F46-A740-8CEF935287F1}" destId="{A77DE315-3405-4EBD-B6D8-68CE476BB3FA}" srcOrd="0" destOrd="0" presId="urn:microsoft.com/office/officeart/2005/8/layout/orgChart1"/>
    <dgm:cxn modelId="{7E00D734-381E-47B8-A4F3-BAED403E253F}" type="presParOf" srcId="{319F39F2-799B-4F46-A740-8CEF935287F1}" destId="{B2F2EBE9-5ECA-43D8-90E3-CCB7974F1D93}" srcOrd="1" destOrd="0" presId="urn:microsoft.com/office/officeart/2005/8/layout/orgChart1"/>
    <dgm:cxn modelId="{AFD7E91A-DAC7-4F2A-AD49-14211E2F4346}" type="presParOf" srcId="{B2F2EBE9-5ECA-43D8-90E3-CCB7974F1D93}" destId="{E38A07B4-56EF-47F0-A192-9F1C67D5126B}" srcOrd="0" destOrd="0" presId="urn:microsoft.com/office/officeart/2005/8/layout/orgChart1"/>
    <dgm:cxn modelId="{D50B3447-7BF7-4486-9C31-224C64785CDD}" type="presParOf" srcId="{E38A07B4-56EF-47F0-A192-9F1C67D5126B}" destId="{68504039-EE52-4C9C-B996-E68FC9A02896}" srcOrd="0" destOrd="0" presId="urn:microsoft.com/office/officeart/2005/8/layout/orgChart1"/>
    <dgm:cxn modelId="{BF5DB05B-F93D-456C-A6F4-BC2CA18436BE}" type="presParOf" srcId="{E38A07B4-56EF-47F0-A192-9F1C67D5126B}" destId="{8C64E17B-1A68-49CE-AD3C-6270673592FE}" srcOrd="1" destOrd="0" presId="urn:microsoft.com/office/officeart/2005/8/layout/orgChart1"/>
    <dgm:cxn modelId="{A66B49B4-0F33-4B59-ACD1-8BC63A07DC0C}" type="presParOf" srcId="{B2F2EBE9-5ECA-43D8-90E3-CCB7974F1D93}" destId="{9DD679E2-6F41-442C-9C9A-551392AD092A}" srcOrd="1" destOrd="0" presId="urn:microsoft.com/office/officeart/2005/8/layout/orgChart1"/>
    <dgm:cxn modelId="{F6590E9E-C368-440A-B248-B4615F7683FC}" type="presParOf" srcId="{9DD679E2-6F41-442C-9C9A-551392AD092A}" destId="{CE204634-8063-431B-BDEC-A739772229E8}" srcOrd="0" destOrd="0" presId="urn:microsoft.com/office/officeart/2005/8/layout/orgChart1"/>
    <dgm:cxn modelId="{8086BFDB-BB9A-452C-82E8-46ED4CB8B33C}" type="presParOf" srcId="{9DD679E2-6F41-442C-9C9A-551392AD092A}" destId="{C7160904-0FD3-44CD-A6B3-21296AAAD6D4}" srcOrd="1" destOrd="0" presId="urn:microsoft.com/office/officeart/2005/8/layout/orgChart1"/>
    <dgm:cxn modelId="{5AC7D97E-AE37-4FAA-B094-F779609BEB6B}" type="presParOf" srcId="{C7160904-0FD3-44CD-A6B3-21296AAAD6D4}" destId="{9ED71554-9546-4D50-9CC9-E0E3C821AD90}" srcOrd="0" destOrd="0" presId="urn:microsoft.com/office/officeart/2005/8/layout/orgChart1"/>
    <dgm:cxn modelId="{A42C6C0B-F40E-4829-9373-D1FE388E0537}" type="presParOf" srcId="{9ED71554-9546-4D50-9CC9-E0E3C821AD90}" destId="{651BE451-8A12-45B5-87CE-E2613E7365EF}" srcOrd="0" destOrd="0" presId="urn:microsoft.com/office/officeart/2005/8/layout/orgChart1"/>
    <dgm:cxn modelId="{89C0162E-C68F-4BE3-8EF6-D83C29558D36}" type="presParOf" srcId="{9ED71554-9546-4D50-9CC9-E0E3C821AD90}" destId="{79EE9A48-A101-450B-97D5-91554EFB6CB1}" srcOrd="1" destOrd="0" presId="urn:microsoft.com/office/officeart/2005/8/layout/orgChart1"/>
    <dgm:cxn modelId="{1DA98875-EC90-426A-866C-5B80CF1220ED}" type="presParOf" srcId="{C7160904-0FD3-44CD-A6B3-21296AAAD6D4}" destId="{EA63F745-F996-4B7A-8FAC-D09372590143}" srcOrd="1" destOrd="0" presId="urn:microsoft.com/office/officeart/2005/8/layout/orgChart1"/>
    <dgm:cxn modelId="{C9610BBF-DA89-45A7-81A0-69FC41BBF8B0}" type="presParOf" srcId="{C7160904-0FD3-44CD-A6B3-21296AAAD6D4}" destId="{5F3159BC-FCEB-43E7-B3EF-0EC0FE3B0051}" srcOrd="2" destOrd="0" presId="urn:microsoft.com/office/officeart/2005/8/layout/orgChart1"/>
    <dgm:cxn modelId="{22A84548-072A-4136-AD1D-F93E614DFF0C}" type="presParOf" srcId="{B2F2EBE9-5ECA-43D8-90E3-CCB7974F1D93}" destId="{FA22FE29-7524-4E9E-B75D-57B607BD77E3}" srcOrd="2" destOrd="0" presId="urn:microsoft.com/office/officeart/2005/8/layout/orgChart1"/>
    <dgm:cxn modelId="{2D3F2868-5C32-479A-967A-7B73D25E01DA}" type="presParOf" srcId="{678D8CAA-50EC-434B-A024-9436A43FAD2D}" destId="{3766DDEA-3EE6-45C5-B1FC-19743F5DE36D}" srcOrd="2" destOrd="0" presId="urn:microsoft.com/office/officeart/2005/8/layout/orgChart1"/>
    <dgm:cxn modelId="{60549A0A-3B77-4B44-BD11-36FBB30E50B3}" type="presParOf" srcId="{2C5A8303-4AC0-44F8-88B7-E4ABFD8986F1}" destId="{7576DDEE-2456-4687-A6B2-7F4297385D2F}" srcOrd="2" destOrd="0" presId="urn:microsoft.com/office/officeart/2005/8/layout/orgChart1"/>
    <dgm:cxn modelId="{7971C6EB-CDC2-4911-81A3-8ECAF8941104}" type="presParOf" srcId="{2C5A8303-4AC0-44F8-88B7-E4ABFD8986F1}" destId="{894E63C7-40C3-458C-AD35-102B8AD44E31}" srcOrd="3" destOrd="0" presId="urn:microsoft.com/office/officeart/2005/8/layout/orgChart1"/>
    <dgm:cxn modelId="{40996A60-0D24-4868-89D3-389A2EDECE8F}" type="presParOf" srcId="{894E63C7-40C3-458C-AD35-102B8AD44E31}" destId="{0D068457-4AD9-4734-8CF5-35584132C250}" srcOrd="0" destOrd="0" presId="urn:microsoft.com/office/officeart/2005/8/layout/orgChart1"/>
    <dgm:cxn modelId="{1D873ACC-8611-4D4D-A184-F916C9CD606B}" type="presParOf" srcId="{0D068457-4AD9-4734-8CF5-35584132C250}" destId="{F333D202-7F78-4440-9628-403F4FC8023F}" srcOrd="0" destOrd="0" presId="urn:microsoft.com/office/officeart/2005/8/layout/orgChart1"/>
    <dgm:cxn modelId="{49EFC7B7-5B40-4409-B218-FE02E4A24045}" type="presParOf" srcId="{0D068457-4AD9-4734-8CF5-35584132C250}" destId="{67E02145-87D9-473E-A05A-598CF549E1AD}" srcOrd="1" destOrd="0" presId="urn:microsoft.com/office/officeart/2005/8/layout/orgChart1"/>
    <dgm:cxn modelId="{EA71BEE6-70A2-495F-A3AF-AAB85FE5217C}" type="presParOf" srcId="{894E63C7-40C3-458C-AD35-102B8AD44E31}" destId="{E98A6C95-3D66-407A-82FB-86575D147015}" srcOrd="1" destOrd="0" presId="urn:microsoft.com/office/officeart/2005/8/layout/orgChart1"/>
    <dgm:cxn modelId="{18A537D8-2EBE-4C5A-8267-B90F55A51A28}" type="presParOf" srcId="{E98A6C95-3D66-407A-82FB-86575D147015}" destId="{348E7A92-96DE-48B9-9B39-2E373DD40A2E}" srcOrd="0" destOrd="0" presId="urn:microsoft.com/office/officeart/2005/8/layout/orgChart1"/>
    <dgm:cxn modelId="{563C41BE-78C0-4930-AACC-12AE197E4806}" type="presParOf" srcId="{E98A6C95-3D66-407A-82FB-86575D147015}" destId="{7BE21717-7828-4E2E-A4BB-920D13B395B2}" srcOrd="1" destOrd="0" presId="urn:microsoft.com/office/officeart/2005/8/layout/orgChart1"/>
    <dgm:cxn modelId="{9F1D4CC1-E506-4AA4-A50D-AB5814566FB1}" type="presParOf" srcId="{7BE21717-7828-4E2E-A4BB-920D13B395B2}" destId="{5FF079FF-C787-427E-A805-051C6A7ADEEB}" srcOrd="0" destOrd="0" presId="urn:microsoft.com/office/officeart/2005/8/layout/orgChart1"/>
    <dgm:cxn modelId="{94BA4049-3E06-4DD0-9E6B-FA8B3EF59BF1}" type="presParOf" srcId="{5FF079FF-C787-427E-A805-051C6A7ADEEB}" destId="{3EDD654A-DF1A-4895-B657-42731897EC6D}" srcOrd="0" destOrd="0" presId="urn:microsoft.com/office/officeart/2005/8/layout/orgChart1"/>
    <dgm:cxn modelId="{0BC35DEA-39FA-41D6-A97B-4A4AD51D8D32}" type="presParOf" srcId="{5FF079FF-C787-427E-A805-051C6A7ADEEB}" destId="{27FA7BFC-D97E-4FAD-936C-1B883990BABE}" srcOrd="1" destOrd="0" presId="urn:microsoft.com/office/officeart/2005/8/layout/orgChart1"/>
    <dgm:cxn modelId="{080D9C7D-D6A4-46FF-A538-2D25B4C183CE}" type="presParOf" srcId="{7BE21717-7828-4E2E-A4BB-920D13B395B2}" destId="{B09F8198-27A2-4389-BECA-B802AE63490F}" srcOrd="1" destOrd="0" presId="urn:microsoft.com/office/officeart/2005/8/layout/orgChart1"/>
    <dgm:cxn modelId="{963BD6EF-5A4F-41F9-A625-55B0BBD5D777}" type="presParOf" srcId="{B09F8198-27A2-4389-BECA-B802AE63490F}" destId="{080C1C35-EA86-4746-9440-B0A330176C99}" srcOrd="0" destOrd="0" presId="urn:microsoft.com/office/officeart/2005/8/layout/orgChart1"/>
    <dgm:cxn modelId="{E1C87B35-36B8-4D85-B9D1-5E0FFD7E489F}" type="presParOf" srcId="{B09F8198-27A2-4389-BECA-B802AE63490F}" destId="{01C862D4-B91B-452D-A368-B7B4067245DA}" srcOrd="1" destOrd="0" presId="urn:microsoft.com/office/officeart/2005/8/layout/orgChart1"/>
    <dgm:cxn modelId="{8EC86CE7-4EB5-4BAD-866C-3E65358299D3}" type="presParOf" srcId="{01C862D4-B91B-452D-A368-B7B4067245DA}" destId="{EEE246AD-844D-4BD4-96DD-6D806E9D8398}" srcOrd="0" destOrd="0" presId="urn:microsoft.com/office/officeart/2005/8/layout/orgChart1"/>
    <dgm:cxn modelId="{CCECA80E-AB2A-4D7E-99B7-837F63CFAB3F}" type="presParOf" srcId="{EEE246AD-844D-4BD4-96DD-6D806E9D8398}" destId="{68802FF0-ABCF-4FCD-B2BD-EE78A039C652}" srcOrd="0" destOrd="0" presId="urn:microsoft.com/office/officeart/2005/8/layout/orgChart1"/>
    <dgm:cxn modelId="{35B7E80B-69B5-4E1E-87FB-A8D0DE22E2FE}" type="presParOf" srcId="{EEE246AD-844D-4BD4-96DD-6D806E9D8398}" destId="{0EDF74F5-6C12-4A53-8282-BEFFA3DC005B}" srcOrd="1" destOrd="0" presId="urn:microsoft.com/office/officeart/2005/8/layout/orgChart1"/>
    <dgm:cxn modelId="{61F795C4-60AA-4845-A1B5-8DD20F50812F}" type="presParOf" srcId="{01C862D4-B91B-452D-A368-B7B4067245DA}" destId="{63BB9C07-6F46-4D8A-94B4-F6B1B1396DFA}" srcOrd="1" destOrd="0" presId="urn:microsoft.com/office/officeart/2005/8/layout/orgChart1"/>
    <dgm:cxn modelId="{CDA56692-FDD4-43A6-80E0-5400A22DA13A}" type="presParOf" srcId="{01C862D4-B91B-452D-A368-B7B4067245DA}" destId="{993FEDFC-8E6B-42FA-88A0-759141F18DFA}" srcOrd="2" destOrd="0" presId="urn:microsoft.com/office/officeart/2005/8/layout/orgChart1"/>
    <dgm:cxn modelId="{B94E339D-0E52-4183-AB87-EECCABFB72CD}" type="presParOf" srcId="{7BE21717-7828-4E2E-A4BB-920D13B395B2}" destId="{DC808E3E-EF2F-426E-9FE4-B2B38DE0FF02}" srcOrd="2" destOrd="0" presId="urn:microsoft.com/office/officeart/2005/8/layout/orgChart1"/>
    <dgm:cxn modelId="{546E0255-9D80-4E05-99E3-D49EE08C148E}" type="presParOf" srcId="{E98A6C95-3D66-407A-82FB-86575D147015}" destId="{ECE261B9-C7F3-465C-B7C2-C9E297ED6EE1}" srcOrd="2" destOrd="0" presId="urn:microsoft.com/office/officeart/2005/8/layout/orgChart1"/>
    <dgm:cxn modelId="{14F8DC7F-639E-4A70-8D01-0C60FAC4F648}" type="presParOf" srcId="{E98A6C95-3D66-407A-82FB-86575D147015}" destId="{E353C8F4-3577-44C3-BFD1-93F9AC7241D9}" srcOrd="3" destOrd="0" presId="urn:microsoft.com/office/officeart/2005/8/layout/orgChart1"/>
    <dgm:cxn modelId="{9453C35C-DE25-4EAD-A588-4906DD57ED49}" type="presParOf" srcId="{E353C8F4-3577-44C3-BFD1-93F9AC7241D9}" destId="{395D228E-1618-4DFA-B193-F700CEBF910D}" srcOrd="0" destOrd="0" presId="urn:microsoft.com/office/officeart/2005/8/layout/orgChart1"/>
    <dgm:cxn modelId="{85AD553C-3A20-4536-BEBE-7104AA95DE2D}" type="presParOf" srcId="{395D228E-1618-4DFA-B193-F700CEBF910D}" destId="{E7B40D0F-035B-4654-A910-90FC0131E8CA}" srcOrd="0" destOrd="0" presId="urn:microsoft.com/office/officeart/2005/8/layout/orgChart1"/>
    <dgm:cxn modelId="{077D9730-65A1-4D0C-B9BD-CD5176932517}" type="presParOf" srcId="{395D228E-1618-4DFA-B193-F700CEBF910D}" destId="{D88E9636-C70C-4EF2-B72B-D83454E6C7A0}" srcOrd="1" destOrd="0" presId="urn:microsoft.com/office/officeart/2005/8/layout/orgChart1"/>
    <dgm:cxn modelId="{68470259-9EDB-4C0E-BE53-1A536F61889E}" type="presParOf" srcId="{E353C8F4-3577-44C3-BFD1-93F9AC7241D9}" destId="{569D19BC-EE1B-43EF-B423-7483046BE7E4}" srcOrd="1" destOrd="0" presId="urn:microsoft.com/office/officeart/2005/8/layout/orgChart1"/>
    <dgm:cxn modelId="{C4C9EBB2-6251-48FA-B786-0B8DF80E25E1}" type="presParOf" srcId="{569D19BC-EE1B-43EF-B423-7483046BE7E4}" destId="{CDEF69AF-9D3F-42B2-A758-7D80731CB2A1}" srcOrd="0" destOrd="0" presId="urn:microsoft.com/office/officeart/2005/8/layout/orgChart1"/>
    <dgm:cxn modelId="{1BBB456A-C29E-4A35-952A-E67C927F2220}" type="presParOf" srcId="{569D19BC-EE1B-43EF-B423-7483046BE7E4}" destId="{BB503B44-2C0E-496B-A83E-29CC89611FB8}" srcOrd="1" destOrd="0" presId="urn:microsoft.com/office/officeart/2005/8/layout/orgChart1"/>
    <dgm:cxn modelId="{2277D559-FCF6-4680-BA31-5EEDA4089A1A}" type="presParOf" srcId="{BB503B44-2C0E-496B-A83E-29CC89611FB8}" destId="{77E4BD74-8B0E-4D48-85EF-7DE6BFD3AD1C}" srcOrd="0" destOrd="0" presId="urn:microsoft.com/office/officeart/2005/8/layout/orgChart1"/>
    <dgm:cxn modelId="{42D90571-968A-4706-816F-2BE409E3946E}" type="presParOf" srcId="{77E4BD74-8B0E-4D48-85EF-7DE6BFD3AD1C}" destId="{9CE275F1-40E8-4AB6-A236-3FA158F64884}" srcOrd="0" destOrd="0" presId="urn:microsoft.com/office/officeart/2005/8/layout/orgChart1"/>
    <dgm:cxn modelId="{174CD346-3D27-448E-86C5-BAFA1D9BD552}" type="presParOf" srcId="{77E4BD74-8B0E-4D48-85EF-7DE6BFD3AD1C}" destId="{AC9A2480-8A56-4485-8EC1-179F214EC424}" srcOrd="1" destOrd="0" presId="urn:microsoft.com/office/officeart/2005/8/layout/orgChart1"/>
    <dgm:cxn modelId="{DB7E111F-4BD9-4E36-BC03-5400A1390655}" type="presParOf" srcId="{BB503B44-2C0E-496B-A83E-29CC89611FB8}" destId="{7B1DD75D-5AE6-42E3-9ED6-ADD64BF6BC55}" srcOrd="1" destOrd="0" presId="urn:microsoft.com/office/officeart/2005/8/layout/orgChart1"/>
    <dgm:cxn modelId="{25645224-91DD-4BF4-AE42-2230830903C5}" type="presParOf" srcId="{BB503B44-2C0E-496B-A83E-29CC89611FB8}" destId="{F4854F49-4CD6-4B24-B8FD-CFE518D43721}" srcOrd="2" destOrd="0" presId="urn:microsoft.com/office/officeart/2005/8/layout/orgChart1"/>
    <dgm:cxn modelId="{8A8FF426-176A-42E5-B24D-8EA19ED8C035}" type="presParOf" srcId="{E353C8F4-3577-44C3-BFD1-93F9AC7241D9}" destId="{7E05F2AA-9DAF-4852-96C2-762658CD37CC}" srcOrd="2" destOrd="0" presId="urn:microsoft.com/office/officeart/2005/8/layout/orgChart1"/>
    <dgm:cxn modelId="{34181CD4-DE01-4CE5-99AA-8CAEEDB20B36}" type="presParOf" srcId="{E98A6C95-3D66-407A-82FB-86575D147015}" destId="{FADDB5B9-BFC2-4EE2-B06D-E736A066E75D}" srcOrd="4" destOrd="0" presId="urn:microsoft.com/office/officeart/2005/8/layout/orgChart1"/>
    <dgm:cxn modelId="{8CB0BF59-9B91-4F91-B323-0CC69608CF4B}" type="presParOf" srcId="{E98A6C95-3D66-407A-82FB-86575D147015}" destId="{EE794EDC-3885-4131-8E69-A9A2347FEA08}" srcOrd="5" destOrd="0" presId="urn:microsoft.com/office/officeart/2005/8/layout/orgChart1"/>
    <dgm:cxn modelId="{6F471F00-C0EF-49E3-97D0-4445A097AF2B}" type="presParOf" srcId="{EE794EDC-3885-4131-8E69-A9A2347FEA08}" destId="{7F54EF00-633A-4C7F-85BB-6DAE32E438C6}" srcOrd="0" destOrd="0" presId="urn:microsoft.com/office/officeart/2005/8/layout/orgChart1"/>
    <dgm:cxn modelId="{2C9EB3E7-4AFA-4238-A591-88302780DEE4}" type="presParOf" srcId="{7F54EF00-633A-4C7F-85BB-6DAE32E438C6}" destId="{EAC4891F-76B3-4DC9-9ADD-20A88BD5DDA3}" srcOrd="0" destOrd="0" presId="urn:microsoft.com/office/officeart/2005/8/layout/orgChart1"/>
    <dgm:cxn modelId="{70C36D7D-D0B3-4B49-831A-31530693C912}" type="presParOf" srcId="{7F54EF00-633A-4C7F-85BB-6DAE32E438C6}" destId="{F8026D14-2334-4DFB-9776-41979A3E2C17}" srcOrd="1" destOrd="0" presId="urn:microsoft.com/office/officeart/2005/8/layout/orgChart1"/>
    <dgm:cxn modelId="{46EE3156-4BBA-4FB4-8969-5994840840F0}" type="presParOf" srcId="{EE794EDC-3885-4131-8E69-A9A2347FEA08}" destId="{DDCFB5DC-BE78-4EC2-A561-7D3A595FD780}" srcOrd="1" destOrd="0" presId="urn:microsoft.com/office/officeart/2005/8/layout/orgChart1"/>
    <dgm:cxn modelId="{D06119EC-DF27-4850-9069-3454C0F5B9FA}" type="presParOf" srcId="{DDCFB5DC-BE78-4EC2-A561-7D3A595FD780}" destId="{80037D75-3BAD-4881-B9AC-0289B0D8D3BE}" srcOrd="0" destOrd="0" presId="urn:microsoft.com/office/officeart/2005/8/layout/orgChart1"/>
    <dgm:cxn modelId="{89C52953-488B-414D-99A8-2CB4103996E3}" type="presParOf" srcId="{DDCFB5DC-BE78-4EC2-A561-7D3A595FD780}" destId="{FB99C69F-DE21-4450-A182-767047749517}" srcOrd="1" destOrd="0" presId="urn:microsoft.com/office/officeart/2005/8/layout/orgChart1"/>
    <dgm:cxn modelId="{CCD75CBE-1896-4303-AC6A-4D5634E00AA7}" type="presParOf" srcId="{FB99C69F-DE21-4450-A182-767047749517}" destId="{B36FEFC7-DECC-453E-AFD4-B0FE44B4E99D}" srcOrd="0" destOrd="0" presId="urn:microsoft.com/office/officeart/2005/8/layout/orgChart1"/>
    <dgm:cxn modelId="{B66F23D1-FAA8-47AE-9F34-6FC344934FCC}" type="presParOf" srcId="{B36FEFC7-DECC-453E-AFD4-B0FE44B4E99D}" destId="{74489A57-5B81-4D2E-B07B-D1121F4B4FED}" srcOrd="0" destOrd="0" presId="urn:microsoft.com/office/officeart/2005/8/layout/orgChart1"/>
    <dgm:cxn modelId="{85172231-8E92-4333-A3D0-67AEEFAC5124}" type="presParOf" srcId="{B36FEFC7-DECC-453E-AFD4-B0FE44B4E99D}" destId="{D39F24AC-D0F4-4CA5-916D-1B44C5BE44DA}" srcOrd="1" destOrd="0" presId="urn:microsoft.com/office/officeart/2005/8/layout/orgChart1"/>
    <dgm:cxn modelId="{E84035F2-D64D-4DF8-BD43-0D5485D608D1}" type="presParOf" srcId="{FB99C69F-DE21-4450-A182-767047749517}" destId="{0BE84950-1568-4072-8B64-1B109E3256F7}" srcOrd="1" destOrd="0" presId="urn:microsoft.com/office/officeart/2005/8/layout/orgChart1"/>
    <dgm:cxn modelId="{956A1DC2-0374-4501-B5F6-3EB2EEDFA69E}" type="presParOf" srcId="{FB99C69F-DE21-4450-A182-767047749517}" destId="{543BC082-048F-4D6F-9536-BFA3234CB229}" srcOrd="2" destOrd="0" presId="urn:microsoft.com/office/officeart/2005/8/layout/orgChart1"/>
    <dgm:cxn modelId="{72653C57-D0D7-4F3E-AC03-B3C0C1FAA290}" type="presParOf" srcId="{EE794EDC-3885-4131-8E69-A9A2347FEA08}" destId="{8D064757-9F82-4921-BFFB-C8FEFCDBF465}" srcOrd="2" destOrd="0" presId="urn:microsoft.com/office/officeart/2005/8/layout/orgChart1"/>
    <dgm:cxn modelId="{83C71AB2-28F9-4529-838E-A489EA47DE07}" type="presParOf" srcId="{894E63C7-40C3-458C-AD35-102B8AD44E31}" destId="{F25B23D0-C93E-4DA0-9770-5696B6D3415D}" srcOrd="2" destOrd="0" presId="urn:microsoft.com/office/officeart/2005/8/layout/orgChart1"/>
    <dgm:cxn modelId="{72D1D90D-794C-406F-9504-3B163B3A5C9D}" type="presParOf" srcId="{3AD63434-710D-4DAA-A73F-D246520A48D7}" destId="{5EE61F5A-20F0-41B4-889F-D6755B28E9F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3AB2D4-30E3-4C6F-9707-1050F1EAD74D}">
      <dsp:nvSpPr>
        <dsp:cNvPr id="0" name=""/>
        <dsp:cNvSpPr/>
      </dsp:nvSpPr>
      <dsp:spPr>
        <a:xfrm>
          <a:off x="7641878" y="1610143"/>
          <a:ext cx="1310693" cy="4549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7475"/>
              </a:lnTo>
              <a:lnTo>
                <a:pt x="1310693" y="227475"/>
              </a:lnTo>
              <a:lnTo>
                <a:pt x="1310693" y="454951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F18EA5-CDB9-47FF-A1CD-51FCB732B674}">
      <dsp:nvSpPr>
        <dsp:cNvPr id="0" name=""/>
        <dsp:cNvSpPr/>
      </dsp:nvSpPr>
      <dsp:spPr>
        <a:xfrm>
          <a:off x="6331185" y="1610143"/>
          <a:ext cx="1310693" cy="454951"/>
        </a:xfrm>
        <a:custGeom>
          <a:avLst/>
          <a:gdLst/>
          <a:ahLst/>
          <a:cxnLst/>
          <a:rect l="0" t="0" r="0" b="0"/>
          <a:pathLst>
            <a:path>
              <a:moveTo>
                <a:pt x="1310693" y="0"/>
              </a:moveTo>
              <a:lnTo>
                <a:pt x="1310693" y="227475"/>
              </a:lnTo>
              <a:lnTo>
                <a:pt x="0" y="227475"/>
              </a:lnTo>
              <a:lnTo>
                <a:pt x="0" y="454951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636BBF-C0FB-435F-AD78-4D7E2FDE4373}">
      <dsp:nvSpPr>
        <dsp:cNvPr id="0" name=""/>
        <dsp:cNvSpPr/>
      </dsp:nvSpPr>
      <dsp:spPr>
        <a:xfrm>
          <a:off x="2399105" y="1610143"/>
          <a:ext cx="1310693" cy="4549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7475"/>
              </a:lnTo>
              <a:lnTo>
                <a:pt x="1310693" y="227475"/>
              </a:lnTo>
              <a:lnTo>
                <a:pt x="1310693" y="454951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4778D6-BE34-4E0F-AE68-9503E9EF89AB}">
      <dsp:nvSpPr>
        <dsp:cNvPr id="0" name=""/>
        <dsp:cNvSpPr/>
      </dsp:nvSpPr>
      <dsp:spPr>
        <a:xfrm>
          <a:off x="1088411" y="1610143"/>
          <a:ext cx="1310693" cy="454951"/>
        </a:xfrm>
        <a:custGeom>
          <a:avLst/>
          <a:gdLst/>
          <a:ahLst/>
          <a:cxnLst/>
          <a:rect l="0" t="0" r="0" b="0"/>
          <a:pathLst>
            <a:path>
              <a:moveTo>
                <a:pt x="1310693" y="0"/>
              </a:moveTo>
              <a:lnTo>
                <a:pt x="1310693" y="227475"/>
              </a:lnTo>
              <a:lnTo>
                <a:pt x="0" y="227475"/>
              </a:lnTo>
              <a:lnTo>
                <a:pt x="0" y="454951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FCA375-4E0F-4AEC-B984-01E79BF3BA94}">
      <dsp:nvSpPr>
        <dsp:cNvPr id="0" name=""/>
        <dsp:cNvSpPr/>
      </dsp:nvSpPr>
      <dsp:spPr>
        <a:xfrm>
          <a:off x="1315887" y="526926"/>
          <a:ext cx="2166435" cy="10832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1.Lý do </a:t>
          </a:r>
          <a:r>
            <a:rPr lang="en-US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chọn</a:t>
          </a:r>
          <a:r>
            <a:rPr lang="en-US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</a:p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đề</a:t>
          </a:r>
          <a:r>
            <a:rPr lang="en-US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tài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315887" y="526926"/>
        <a:ext cx="2166435" cy="1083217"/>
      </dsp:txXfrm>
    </dsp:sp>
    <dsp:sp modelId="{7EC27C6B-25C5-4831-83B1-646808D8D02E}">
      <dsp:nvSpPr>
        <dsp:cNvPr id="0" name=""/>
        <dsp:cNvSpPr/>
      </dsp:nvSpPr>
      <dsp:spPr>
        <a:xfrm>
          <a:off x="5193" y="2065095"/>
          <a:ext cx="2166435" cy="13356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2000" kern="1200" smtClean="0">
              <a:latin typeface="Arial" panose="020B0604020202020204" pitchFamily="34" charset="0"/>
              <a:cs typeface="Arial" panose="020B0604020202020204" pitchFamily="34" charset="0"/>
            </a:rPr>
            <a:t>Giúp q</a:t>
          </a:r>
          <a:r>
            <a:rPr lang="en-US" sz="2000" kern="1200" smtClean="0">
              <a:latin typeface="Arial" panose="020B0604020202020204" pitchFamily="34" charset="0"/>
              <a:cs typeface="Arial" panose="020B0604020202020204" pitchFamily="34" charset="0"/>
            </a:rPr>
            <a:t>uản lý </a:t>
          </a:r>
          <a:endParaRPr lang="vi-VN" sz="2000" kern="1200" smtClean="0"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2000" kern="1200" smtClean="0">
              <a:latin typeface="Arial" panose="020B0604020202020204" pitchFamily="34" charset="0"/>
              <a:cs typeface="Arial" panose="020B0604020202020204" pitchFamily="34" charset="0"/>
            </a:rPr>
            <a:t>thư viện hiệu quả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193" y="2065095"/>
        <a:ext cx="2166435" cy="1335661"/>
      </dsp:txXfrm>
    </dsp:sp>
    <dsp:sp modelId="{9C5991DC-AC0E-45E4-9E8B-8445C9BB85C7}">
      <dsp:nvSpPr>
        <dsp:cNvPr id="0" name=""/>
        <dsp:cNvSpPr/>
      </dsp:nvSpPr>
      <dsp:spPr>
        <a:xfrm>
          <a:off x="2626580" y="2065095"/>
          <a:ext cx="2166435" cy="1361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Tra</a:t>
          </a:r>
          <a:r>
            <a:rPr lang="en-US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cứu</a:t>
          </a:r>
          <a:r>
            <a:rPr lang="en-US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thông</a:t>
          </a:r>
          <a:r>
            <a:rPr lang="en-US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 tin </a:t>
          </a:r>
          <a:r>
            <a:rPr lang="en-US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nhanh</a:t>
          </a:r>
          <a:r>
            <a:rPr lang="en-US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chóng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626580" y="2065095"/>
        <a:ext cx="2166435" cy="1361669"/>
      </dsp:txXfrm>
    </dsp:sp>
    <dsp:sp modelId="{540E9A13-031D-4557-92CF-5B449D26A6EF}">
      <dsp:nvSpPr>
        <dsp:cNvPr id="0" name=""/>
        <dsp:cNvSpPr/>
      </dsp:nvSpPr>
      <dsp:spPr>
        <a:xfrm>
          <a:off x="6558661" y="526926"/>
          <a:ext cx="2166435" cy="10832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2.Mục </a:t>
          </a:r>
          <a:r>
            <a:rPr lang="en-US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tiêu</a:t>
          </a:r>
          <a:r>
            <a:rPr lang="en-US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của</a:t>
          </a:r>
          <a:r>
            <a:rPr lang="en-US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</a:p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đề</a:t>
          </a:r>
          <a:r>
            <a:rPr lang="en-US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tài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558661" y="526926"/>
        <a:ext cx="2166435" cy="1083217"/>
      </dsp:txXfrm>
    </dsp:sp>
    <dsp:sp modelId="{78722EFF-0074-4F4B-8861-934FEC18A30A}">
      <dsp:nvSpPr>
        <dsp:cNvPr id="0" name=""/>
        <dsp:cNvSpPr/>
      </dsp:nvSpPr>
      <dsp:spPr>
        <a:xfrm>
          <a:off x="5247967" y="2065095"/>
          <a:ext cx="2166435" cy="13008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Xây</a:t>
          </a:r>
          <a:r>
            <a:rPr lang="en-US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dựng</a:t>
          </a:r>
          <a:r>
            <a:rPr lang="en-US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thành</a:t>
          </a:r>
          <a:r>
            <a:rPr lang="en-US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công</a:t>
          </a:r>
          <a:r>
            <a:rPr lang="en-US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hệ</a:t>
          </a:r>
          <a:r>
            <a:rPr lang="en-US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thống</a:t>
          </a:r>
          <a:r>
            <a:rPr lang="en-US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quản</a:t>
          </a:r>
          <a:r>
            <a:rPr lang="en-US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kern="1200" err="1" smtClean="0">
              <a:latin typeface="Arial" panose="020B0604020202020204" pitchFamily="34" charset="0"/>
              <a:cs typeface="Arial" panose="020B0604020202020204" pitchFamily="34" charset="0"/>
            </a:rPr>
            <a:t>lý</a:t>
          </a:r>
          <a:r>
            <a:rPr lang="en-US" sz="2000" kern="120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vi-VN" sz="2000" kern="1200" smtClean="0">
              <a:latin typeface="Arial" panose="020B0604020202020204" pitchFamily="34" charset="0"/>
              <a:cs typeface="Arial" panose="020B0604020202020204" pitchFamily="34" charset="0"/>
            </a:rPr>
            <a:t>thư viện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247967" y="2065095"/>
        <a:ext cx="2166435" cy="1300825"/>
      </dsp:txXfrm>
    </dsp:sp>
    <dsp:sp modelId="{BE56CB63-D21A-4B01-960F-E48C6B89DA71}">
      <dsp:nvSpPr>
        <dsp:cNvPr id="0" name=""/>
        <dsp:cNvSpPr/>
      </dsp:nvSpPr>
      <dsp:spPr>
        <a:xfrm>
          <a:off x="7869354" y="2065095"/>
          <a:ext cx="2166435" cy="13008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Áp</a:t>
          </a:r>
          <a:r>
            <a:rPr lang="en-US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dụng</a:t>
          </a:r>
          <a:r>
            <a:rPr lang="en-US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các</a:t>
          </a:r>
          <a:r>
            <a:rPr lang="en-US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kiến</a:t>
          </a:r>
          <a:r>
            <a:rPr lang="en-US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thức</a:t>
          </a:r>
          <a:r>
            <a:rPr lang="en-US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vào</a:t>
          </a:r>
          <a:r>
            <a:rPr lang="en-US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giải</a:t>
          </a:r>
          <a:r>
            <a:rPr lang="en-US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quyết</a:t>
          </a:r>
          <a:r>
            <a:rPr lang="en-US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bài</a:t>
          </a:r>
          <a:r>
            <a:rPr lang="en-US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toán</a:t>
          </a:r>
          <a:r>
            <a:rPr lang="en-US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thực</a:t>
          </a:r>
          <a:r>
            <a:rPr lang="en-US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tế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869354" y="2065095"/>
        <a:ext cx="2166435" cy="13008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037D75-3BAD-4881-B9AC-0289B0D8D3BE}">
      <dsp:nvSpPr>
        <dsp:cNvPr id="0" name=""/>
        <dsp:cNvSpPr/>
      </dsp:nvSpPr>
      <dsp:spPr>
        <a:xfrm>
          <a:off x="7092171" y="2955502"/>
          <a:ext cx="230766" cy="7076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7684"/>
              </a:lnTo>
              <a:lnTo>
                <a:pt x="230766" y="707684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DDB5B9-BFC2-4EE2-B06D-E736A066E75D}">
      <dsp:nvSpPr>
        <dsp:cNvPr id="0" name=""/>
        <dsp:cNvSpPr/>
      </dsp:nvSpPr>
      <dsp:spPr>
        <a:xfrm>
          <a:off x="5846030" y="1863206"/>
          <a:ext cx="1861519" cy="3230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1536"/>
              </a:lnTo>
              <a:lnTo>
                <a:pt x="1861519" y="161536"/>
              </a:lnTo>
              <a:lnTo>
                <a:pt x="1861519" y="323073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EF69AF-9D3F-42B2-A758-7D80731CB2A1}">
      <dsp:nvSpPr>
        <dsp:cNvPr id="0" name=""/>
        <dsp:cNvSpPr/>
      </dsp:nvSpPr>
      <dsp:spPr>
        <a:xfrm>
          <a:off x="5230652" y="2955502"/>
          <a:ext cx="230766" cy="7076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7684"/>
              </a:lnTo>
              <a:lnTo>
                <a:pt x="230766" y="707684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E261B9-C7F3-465C-B7C2-C9E297ED6EE1}">
      <dsp:nvSpPr>
        <dsp:cNvPr id="0" name=""/>
        <dsp:cNvSpPr/>
      </dsp:nvSpPr>
      <dsp:spPr>
        <a:xfrm>
          <a:off x="5800310" y="1863206"/>
          <a:ext cx="91440" cy="32307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3073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0C1C35-EA86-4746-9440-B0A330176C99}">
      <dsp:nvSpPr>
        <dsp:cNvPr id="0" name=""/>
        <dsp:cNvSpPr/>
      </dsp:nvSpPr>
      <dsp:spPr>
        <a:xfrm>
          <a:off x="3369133" y="2955502"/>
          <a:ext cx="230766" cy="7076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7684"/>
              </a:lnTo>
              <a:lnTo>
                <a:pt x="230766" y="707684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8E7A92-96DE-48B9-9B39-2E373DD40A2E}">
      <dsp:nvSpPr>
        <dsp:cNvPr id="0" name=""/>
        <dsp:cNvSpPr/>
      </dsp:nvSpPr>
      <dsp:spPr>
        <a:xfrm>
          <a:off x="3984511" y="1863206"/>
          <a:ext cx="1861519" cy="323073"/>
        </a:xfrm>
        <a:custGeom>
          <a:avLst/>
          <a:gdLst/>
          <a:ahLst/>
          <a:cxnLst/>
          <a:rect l="0" t="0" r="0" b="0"/>
          <a:pathLst>
            <a:path>
              <a:moveTo>
                <a:pt x="1861519" y="0"/>
              </a:moveTo>
              <a:lnTo>
                <a:pt x="1861519" y="161536"/>
              </a:lnTo>
              <a:lnTo>
                <a:pt x="0" y="161536"/>
              </a:lnTo>
              <a:lnTo>
                <a:pt x="0" y="323073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76DDEE-2456-4687-A6B2-7F4297385D2F}">
      <dsp:nvSpPr>
        <dsp:cNvPr id="0" name=""/>
        <dsp:cNvSpPr/>
      </dsp:nvSpPr>
      <dsp:spPr>
        <a:xfrm>
          <a:off x="3984511" y="770909"/>
          <a:ext cx="1861519" cy="3230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1536"/>
              </a:lnTo>
              <a:lnTo>
                <a:pt x="1861519" y="161536"/>
              </a:lnTo>
              <a:lnTo>
                <a:pt x="1861519" y="323073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204634-8063-431B-BDEC-A739772229E8}">
      <dsp:nvSpPr>
        <dsp:cNvPr id="0" name=""/>
        <dsp:cNvSpPr/>
      </dsp:nvSpPr>
      <dsp:spPr>
        <a:xfrm>
          <a:off x="1507614" y="2955502"/>
          <a:ext cx="230766" cy="7076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7684"/>
              </a:lnTo>
              <a:lnTo>
                <a:pt x="230766" y="707684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7DE315-3405-4EBD-B6D8-68CE476BB3FA}">
      <dsp:nvSpPr>
        <dsp:cNvPr id="0" name=""/>
        <dsp:cNvSpPr/>
      </dsp:nvSpPr>
      <dsp:spPr>
        <a:xfrm>
          <a:off x="2077272" y="1863206"/>
          <a:ext cx="91440" cy="32307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3073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670B84-FC88-4535-A36B-14EE8A5D6F0A}">
      <dsp:nvSpPr>
        <dsp:cNvPr id="0" name=""/>
        <dsp:cNvSpPr/>
      </dsp:nvSpPr>
      <dsp:spPr>
        <a:xfrm>
          <a:off x="2122992" y="770909"/>
          <a:ext cx="1861519" cy="323073"/>
        </a:xfrm>
        <a:custGeom>
          <a:avLst/>
          <a:gdLst/>
          <a:ahLst/>
          <a:cxnLst/>
          <a:rect l="0" t="0" r="0" b="0"/>
          <a:pathLst>
            <a:path>
              <a:moveTo>
                <a:pt x="1861519" y="0"/>
              </a:moveTo>
              <a:lnTo>
                <a:pt x="1861519" y="161536"/>
              </a:lnTo>
              <a:lnTo>
                <a:pt x="0" y="161536"/>
              </a:lnTo>
              <a:lnTo>
                <a:pt x="0" y="323073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7F6340-E4DD-450A-A53B-498F06CBE356}">
      <dsp:nvSpPr>
        <dsp:cNvPr id="0" name=""/>
        <dsp:cNvSpPr/>
      </dsp:nvSpPr>
      <dsp:spPr>
        <a:xfrm>
          <a:off x="3215288" y="1687"/>
          <a:ext cx="1538445" cy="7692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600" kern="1200" smtClean="0"/>
            <a:t>Hệ thống </a:t>
          </a:r>
          <a:endParaRPr lang="en-US" sz="1600" kern="1200" smtClean="0"/>
        </a:p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600" kern="1200" smtClean="0"/>
            <a:t>quản lý thư viện</a:t>
          </a:r>
          <a:endParaRPr lang="en-US" sz="1600" kern="1200"/>
        </a:p>
      </dsp:txBody>
      <dsp:txXfrm>
        <a:off x="3215288" y="1687"/>
        <a:ext cx="1538445" cy="769222"/>
      </dsp:txXfrm>
    </dsp:sp>
    <dsp:sp modelId="{62E79E05-B076-4A64-9795-AFF88C2C27FE}">
      <dsp:nvSpPr>
        <dsp:cNvPr id="0" name=""/>
        <dsp:cNvSpPr/>
      </dsp:nvSpPr>
      <dsp:spPr>
        <a:xfrm>
          <a:off x="1353769" y="1093983"/>
          <a:ext cx="1538445" cy="7692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600" kern="1200" smtClean="0"/>
            <a:t>FrontEnd</a:t>
          </a:r>
          <a:endParaRPr lang="en-US" sz="1600" kern="1200"/>
        </a:p>
      </dsp:txBody>
      <dsp:txXfrm>
        <a:off x="1353769" y="1093983"/>
        <a:ext cx="1538445" cy="769222"/>
      </dsp:txXfrm>
    </dsp:sp>
    <dsp:sp modelId="{68504039-EE52-4C9C-B996-E68FC9A02896}">
      <dsp:nvSpPr>
        <dsp:cNvPr id="0" name=""/>
        <dsp:cNvSpPr/>
      </dsp:nvSpPr>
      <dsp:spPr>
        <a:xfrm>
          <a:off x="1353769" y="2186279"/>
          <a:ext cx="1538445" cy="7692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600" kern="1200" smtClean="0"/>
            <a:t>Framework</a:t>
          </a:r>
          <a:endParaRPr lang="en-US" sz="1600" kern="1200"/>
        </a:p>
      </dsp:txBody>
      <dsp:txXfrm>
        <a:off x="1353769" y="2186279"/>
        <a:ext cx="1538445" cy="769222"/>
      </dsp:txXfrm>
    </dsp:sp>
    <dsp:sp modelId="{651BE451-8A12-45B5-87CE-E2613E7365EF}">
      <dsp:nvSpPr>
        <dsp:cNvPr id="0" name=""/>
        <dsp:cNvSpPr/>
      </dsp:nvSpPr>
      <dsp:spPr>
        <a:xfrm>
          <a:off x="1738381" y="3278576"/>
          <a:ext cx="1538445" cy="7692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600" kern="1200" smtClean="0"/>
            <a:t>React</a:t>
          </a:r>
          <a:endParaRPr lang="en-US" sz="1600" kern="1200"/>
        </a:p>
      </dsp:txBody>
      <dsp:txXfrm>
        <a:off x="1738381" y="3278576"/>
        <a:ext cx="1538445" cy="769222"/>
      </dsp:txXfrm>
    </dsp:sp>
    <dsp:sp modelId="{F333D202-7F78-4440-9628-403F4FC8023F}">
      <dsp:nvSpPr>
        <dsp:cNvPr id="0" name=""/>
        <dsp:cNvSpPr/>
      </dsp:nvSpPr>
      <dsp:spPr>
        <a:xfrm>
          <a:off x="5076808" y="1093983"/>
          <a:ext cx="1538445" cy="7692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600" kern="1200" smtClean="0"/>
            <a:t>BackEnd</a:t>
          </a:r>
          <a:endParaRPr lang="en-US" sz="1600" kern="1200"/>
        </a:p>
      </dsp:txBody>
      <dsp:txXfrm>
        <a:off x="5076808" y="1093983"/>
        <a:ext cx="1538445" cy="769222"/>
      </dsp:txXfrm>
    </dsp:sp>
    <dsp:sp modelId="{3EDD654A-DF1A-4895-B657-42731897EC6D}">
      <dsp:nvSpPr>
        <dsp:cNvPr id="0" name=""/>
        <dsp:cNvSpPr/>
      </dsp:nvSpPr>
      <dsp:spPr>
        <a:xfrm>
          <a:off x="3215288" y="2186279"/>
          <a:ext cx="1538445" cy="7692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600" kern="1200" smtClean="0"/>
            <a:t>Framework</a:t>
          </a:r>
          <a:endParaRPr lang="en-US" sz="1600" kern="1200"/>
        </a:p>
      </dsp:txBody>
      <dsp:txXfrm>
        <a:off x="3215288" y="2186279"/>
        <a:ext cx="1538445" cy="769222"/>
      </dsp:txXfrm>
    </dsp:sp>
    <dsp:sp modelId="{68802FF0-ABCF-4FCD-B2BD-EE78A039C652}">
      <dsp:nvSpPr>
        <dsp:cNvPr id="0" name=""/>
        <dsp:cNvSpPr/>
      </dsp:nvSpPr>
      <dsp:spPr>
        <a:xfrm>
          <a:off x="3599900" y="3278576"/>
          <a:ext cx="1538445" cy="7692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600" kern="1200" smtClean="0"/>
            <a:t>Node. js</a:t>
          </a:r>
          <a:endParaRPr lang="en-US" sz="1600" kern="1200"/>
        </a:p>
      </dsp:txBody>
      <dsp:txXfrm>
        <a:off x="3599900" y="3278576"/>
        <a:ext cx="1538445" cy="769222"/>
      </dsp:txXfrm>
    </dsp:sp>
    <dsp:sp modelId="{E7B40D0F-035B-4654-A910-90FC0131E8CA}">
      <dsp:nvSpPr>
        <dsp:cNvPr id="0" name=""/>
        <dsp:cNvSpPr/>
      </dsp:nvSpPr>
      <dsp:spPr>
        <a:xfrm>
          <a:off x="5076808" y="2186279"/>
          <a:ext cx="1538445" cy="7692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600" kern="1200" smtClean="0"/>
            <a:t>Database</a:t>
          </a:r>
          <a:endParaRPr lang="en-US" sz="1600" kern="1200"/>
        </a:p>
      </dsp:txBody>
      <dsp:txXfrm>
        <a:off x="5076808" y="2186279"/>
        <a:ext cx="1538445" cy="769222"/>
      </dsp:txXfrm>
    </dsp:sp>
    <dsp:sp modelId="{9CE275F1-40E8-4AB6-A236-3FA158F64884}">
      <dsp:nvSpPr>
        <dsp:cNvPr id="0" name=""/>
        <dsp:cNvSpPr/>
      </dsp:nvSpPr>
      <dsp:spPr>
        <a:xfrm>
          <a:off x="5461419" y="3278576"/>
          <a:ext cx="1538445" cy="7692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600" kern="1200" smtClean="0"/>
            <a:t>MongoDB</a:t>
          </a:r>
          <a:endParaRPr lang="en-US" sz="1600" kern="1200"/>
        </a:p>
      </dsp:txBody>
      <dsp:txXfrm>
        <a:off x="5461419" y="3278576"/>
        <a:ext cx="1538445" cy="769222"/>
      </dsp:txXfrm>
    </dsp:sp>
    <dsp:sp modelId="{EAC4891F-76B3-4DC9-9ADD-20A88BD5DDA3}">
      <dsp:nvSpPr>
        <dsp:cNvPr id="0" name=""/>
        <dsp:cNvSpPr/>
      </dsp:nvSpPr>
      <dsp:spPr>
        <a:xfrm>
          <a:off x="6938327" y="2186279"/>
          <a:ext cx="1538445" cy="7692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600" kern="1200" smtClean="0"/>
            <a:t>API</a:t>
          </a:r>
          <a:endParaRPr lang="en-US" sz="1600" kern="1200"/>
        </a:p>
      </dsp:txBody>
      <dsp:txXfrm>
        <a:off x="6938327" y="2186279"/>
        <a:ext cx="1538445" cy="769222"/>
      </dsp:txXfrm>
    </dsp:sp>
    <dsp:sp modelId="{74489A57-5B81-4D2E-B07B-D1121F4B4FED}">
      <dsp:nvSpPr>
        <dsp:cNvPr id="0" name=""/>
        <dsp:cNvSpPr/>
      </dsp:nvSpPr>
      <dsp:spPr>
        <a:xfrm>
          <a:off x="7322938" y="3278576"/>
          <a:ext cx="1538445" cy="7692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600" kern="1200" smtClean="0"/>
            <a:t>REST API</a:t>
          </a:r>
          <a:endParaRPr lang="en-US" sz="1600" kern="1200"/>
        </a:p>
      </dsp:txBody>
      <dsp:txXfrm>
        <a:off x="7322938" y="3278576"/>
        <a:ext cx="1538445" cy="7692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gency FB" panose="020B0503020202020204" pitchFamily="34" charset="0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gency FB" panose="020B0503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gency FB" panose="020B0503020202020204" pitchFamily="34" charset="0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gency FB" panose="020B0503020202020204" pitchFamily="34" charset="0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7/25/2025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7/25/2025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9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36319" y="2027956"/>
            <a:ext cx="880436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CÔNG NGHỆ PHẦN MỀM</a:t>
            </a:r>
            <a:endParaRPr lang="vi-VN" sz="28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vi-VN" sz="2000" smtClean="0">
                <a:latin typeface="Arial" panose="020B0604020202020204" pitchFamily="34" charset="0"/>
                <a:cs typeface="Arial" panose="020B0604020202020204" pitchFamily="34" charset="0"/>
              </a:rPr>
              <a:t>TÊN ĐỀ TÀI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  XÂY DỰNG </a:t>
            </a:r>
            <a:r>
              <a:rPr lang="vi-VN" sz="2800" smtClean="0">
                <a:latin typeface="Arial" panose="020B0604020202020204" pitchFamily="34" charset="0"/>
                <a:cs typeface="Arial" panose="020B0604020202020204" pitchFamily="34" charset="0"/>
              </a:rPr>
              <a:t>ỨNG DỤNG WEB</a:t>
            </a: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 QUẢN 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LÝ </a:t>
            </a:r>
            <a:r>
              <a:rPr lang="vi-VN" sz="2800" smtClean="0">
                <a:latin typeface="Arial" panose="020B0604020202020204" pitchFamily="34" charset="0"/>
                <a:cs typeface="Arial" panose="020B0604020202020204" pitchFamily="34" charset="0"/>
              </a:rPr>
              <a:t>THƯ VIỆN </a:t>
            </a: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12571" y="55589"/>
            <a:ext cx="57563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TRƯỜNG</a:t>
            </a:r>
            <a:r>
              <a:rPr lang="vi-VN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ĐẠI HỌC TRÀ VINH</a:t>
            </a:r>
            <a:endParaRPr lang="en-US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TRƯỜNG KỸ </a:t>
            </a:r>
            <a:r>
              <a:rPr lang="en-US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THUẬT VÀ CÔNG NGHỆ</a:t>
            </a:r>
          </a:p>
          <a:p>
            <a:pPr algn="ctr"/>
            <a:r>
              <a:rPr lang="en-US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KHOA CÔNG </a:t>
            </a:r>
            <a:r>
              <a:rPr lang="en-US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NGHỆ THÔNG TIN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79815" y="3971108"/>
            <a:ext cx="595666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dirty="0" smtClean="0">
                <a:latin typeface="Arial" panose="020B0604020202020204" pitchFamily="34" charset="0"/>
                <a:cs typeface="Arial" panose="020B0604020202020204" pitchFamily="34" charset="0"/>
              </a:rPr>
              <a:t>Giảng viên hướng dẫn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 Ts Nguyễn Bảo Ân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Đào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Hoàng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Lam - 110122011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DA22TTA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Vũ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-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110122026 –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DA22TTA</a:t>
            </a:r>
          </a:p>
          <a:p>
            <a:pPr>
              <a:lnSpc>
                <a:spcPct val="150000"/>
              </a:lnSpc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Trần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Hiển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- 110122220 – DA22TTA</a:t>
            </a:r>
          </a:p>
        </p:txBody>
      </p:sp>
      <p:pic>
        <p:nvPicPr>
          <p:cNvPr id="8" name="image1.jpeg" descr="Logo&#10;&#10;Description automatically generated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05647" y="940010"/>
            <a:ext cx="952500" cy="102870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11120846" y="6209211"/>
            <a:ext cx="809897" cy="5747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238411" y="6311928"/>
            <a:ext cx="574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mtClean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2892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60960" y="95795"/>
            <a:ext cx="9892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CHƯƠNG 3: PHÂN TÍCH VÀ THIẾT KẾ HỆ </a:t>
            </a:r>
            <a:r>
              <a:rPr lang="en-US" sz="3200" smtClean="0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670559"/>
            <a:ext cx="4293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3.Thiết kế giao diện figma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120846" y="6209211"/>
            <a:ext cx="809897" cy="5747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238411" y="6311928"/>
            <a:ext cx="574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10</a:t>
            </a:r>
            <a:endParaRPr lang="vi-VN" smtClean="0"/>
          </a:p>
        </p:txBody>
      </p:sp>
      <p:pic>
        <p:nvPicPr>
          <p:cNvPr id="3074" name="Picture 2" descr="https://lh7-rt.googleusercontent.com/docsz/AD_4nXfNeFofX1r0Dffjgpww0qnd5wChUdZ5nxPhB6owh6k58oQg5phrjdBWfCryI4xPu1Uqfk7GKgGmhLPuPrrzGP-ckerWbrGrVT_yMxzfqjEQ4noeW1KFdkFNnC5tPbIoN0-5iVH__3X6qGR0RO0-LQ?key=Tk9R6coxnwylWyvHlV5es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41" y="1255334"/>
            <a:ext cx="5297961" cy="456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8295" y="5942596"/>
            <a:ext cx="3100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Trang đăng nhập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50421" y="5823390"/>
            <a:ext cx="3100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Trang đăng ký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8" name="Picture 6" descr="https://lh7-rt.googleusercontent.com/docsz/AD_4nXdVi8aJnqZfjI_Hk5ltHgM0dmmgsAghhmfEpgxucllRth01DXauUWSeWBQYNvdPxPzqCPd0TctP6EjxJC6tYyN_30qm0ZGiLlgMTsafAIX9ckY8SCPO9PXIjE49ofyDnTxR2G6_050jiRsT8K78kQ?key=Tk9R6coxnwylWyvHlV5es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303" y="1255334"/>
            <a:ext cx="5297960" cy="456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18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60960" y="95795"/>
            <a:ext cx="9892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CHƯƠNG 3: PHÂN TÍCH VÀ THIẾT KẾ HỆ </a:t>
            </a:r>
            <a:r>
              <a:rPr lang="en-US" sz="3200" smtClean="0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670559"/>
            <a:ext cx="4293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3.Thiết kế giao diện figma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120846" y="6209211"/>
            <a:ext cx="809897" cy="5747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238411" y="6311928"/>
            <a:ext cx="574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11</a:t>
            </a:r>
            <a:endParaRPr lang="vi-VN" smtClean="0"/>
          </a:p>
        </p:txBody>
      </p:sp>
      <p:pic>
        <p:nvPicPr>
          <p:cNvPr id="4098" name="Picture 2" descr="https://lh7-rt.googleusercontent.com/docsz/AD_4nXfweQuFbwKTWRBMCJmt4HsXQmi7qcefzX9D2G-_65zcajWBwqy8BtMxU69W9RHfxYz0RzPNuZn9MNWg91_EQqwTMRJi_T1GIX8OOCXkcpFw2l1VCLsdUdXR9QYjCLyKv6fq-1IDcpVcz1sYvqh7WVI?key=Tk9R6coxnwylWyvHlV5es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03" y="1168037"/>
            <a:ext cx="5474971" cy="473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lh7-rt.googleusercontent.com/docsz/AD_4nXf6K3HwkKOgx8w2amlGMmfDuTNXERKlEV8C8B-rVLLFx6mrD-1a1oQU18KvEM-BlH9gfxHk2JveW8pEKt0g8BlzAtDQqmIEIT2OBOubpOLken0KLD3MfjkXxAJEIeq--b2aKcWIa3eLS96AYsTJrVw?key=Tk9R6coxnwylWyvHlV5es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850" y="1200694"/>
            <a:ext cx="5482590" cy="471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21153" y="6128518"/>
            <a:ext cx="281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Trang Quản lý độc giả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27224" y="6015726"/>
            <a:ext cx="3028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Trang Quản lý phiếu mượn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85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60960" y="95795"/>
            <a:ext cx="9892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CHƯƠNG 3: PHÂN TÍCH VÀ THIẾT KẾ HỆ </a:t>
            </a:r>
            <a:r>
              <a:rPr lang="en-US" sz="3200" smtClean="0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670559"/>
            <a:ext cx="4293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3.Thiết kế giao diện figma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120846" y="6209211"/>
            <a:ext cx="809897" cy="5747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238411" y="6311928"/>
            <a:ext cx="574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12</a:t>
            </a:r>
            <a:endParaRPr lang="vi-VN" smtClean="0"/>
          </a:p>
        </p:txBody>
      </p:sp>
      <p:pic>
        <p:nvPicPr>
          <p:cNvPr id="5128" name="Picture 8" descr="https://lh7-rt.googleusercontent.com/docsz/AD_4nXdMvSiaJ1J1Gr0SvhZ8qU4xU3GYKRhC0EWuZ6cppy04Ui5U7gsgGne-_nbKqEq5lZAW6c1WAy7KWDBQ7HtjRsOcwqKGGUV7foz8ZGIu3RdpCdjIq71ai78D8ZEo_ar2dXtHJeTknjwDzqBeYvyZl1k?key=Tk9R6coxnwylWyvHlV5es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" y="1205612"/>
            <a:ext cx="5640433" cy="486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7-rt.googleusercontent.com/docsz/AD_4nXcyLMddaKg99GEx4LSAF6N3_DxLqkH_MQaxw1RRaVb5U7yqJNC_kqPfabySCYr3bzAdIs2QkMsUIh9skTF2z0K1rs8CcleyCQYKfZSP2rDbjg3Fe-1vgC1HGvAhAQNyX6891hgLDVAN4_SlucaY0hk?key=Tk9R6coxnwylWyvHlV5es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767" y="1185666"/>
            <a:ext cx="5683976" cy="488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820091" y="6209211"/>
            <a:ext cx="2138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Trang quản lý sách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768045" y="6235336"/>
            <a:ext cx="2458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Trang quản lý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vi phạm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9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60960" y="95795"/>
            <a:ext cx="10223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Arial" panose="020B0604020202020204" pitchFamily="34" charset="0"/>
                <a:cs typeface="Arial" panose="020B0604020202020204" pitchFamily="34" charset="0"/>
              </a:rPr>
              <a:t>CHƯƠNG 4: XÂY DỰNG VÀ TRIỂN KHAI HỆ THỐNG</a:t>
            </a:r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670559"/>
            <a:ext cx="4293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lh7-rt.googleusercontent.com/docsz/AD_4nXeL3MzAeGMYSk13QhsapFPgW3WemscQ1SsRBsmRWcfoipGu8d8mncvZbTYrelN45LAHQIM8KQbw3HNLYVP_FcJOzvnzLluvZcy3kU6qnDMb-UpGoocPB7_MBSezbtZqiNk_eza2c0-XeDXhV07q8pI?key=Tk9R6coxnwylWyvHlV5es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40" y="1561310"/>
            <a:ext cx="5744937" cy="322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01782" y="5148824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Giao diện trang chủ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https://lh7-rt.googleusercontent.com/docsz/AD_4nXcCA_wkvZrwX2atehcHJwqJb7oHGS02TaDSuuF1dZDC2YwYyv9-BhQGQKC5tMy8cxyi5Q0-Svpp3yUkH7K3e4Wfb1_SkzxGdoxgaE05L0CkSno73KAfocWrhAVtxEJj_vASe4SNFUdxZwOmzKfNXg?key=Tk9R6coxnwylWyvHlV5es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4" y="1561310"/>
            <a:ext cx="5675267" cy="345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846423" y="5148824"/>
            <a:ext cx="2612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Giao diện trang liên hệ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5131" y="855225"/>
            <a:ext cx="371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1.Giao diện người dùng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238411" y="6311928"/>
            <a:ext cx="574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13</a:t>
            </a:r>
            <a:endParaRPr lang="vi-VN" smtClean="0"/>
          </a:p>
        </p:txBody>
      </p:sp>
    </p:spTree>
    <p:extLst>
      <p:ext uri="{BB962C8B-B14F-4D97-AF65-F5344CB8AC3E}">
        <p14:creationId xmlns:p14="http://schemas.microsoft.com/office/powerpoint/2010/main" val="146317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60960" y="95795"/>
            <a:ext cx="10223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Arial" panose="020B0604020202020204" pitchFamily="34" charset="0"/>
                <a:cs typeface="Arial" panose="020B0604020202020204" pitchFamily="34" charset="0"/>
              </a:rPr>
              <a:t>CHƯƠNG 4: XÂY DỰNG VÀ TRIỂN KHAI HỆ THỐNG</a:t>
            </a:r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670559"/>
            <a:ext cx="4293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s://lh7-rt.googleusercontent.com/docsz/AD_4nXd5tk21iUbwkvV_FO3yuRuJO7K_XP0iTdWJBOv86JRDjGYmajG-x309dg6Is93bD8Z33bytLjWlQt2Bmq2fRK4PgSTU5W0CvWB-4EUFOk4nh_NPM6v1RwneqIKaTykMCcDkQfXcfrobKUvgyalflo0?key=Tk9R6coxnwylWyvHlV5es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16" y="1505800"/>
            <a:ext cx="6153150" cy="345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10195" y="5148042"/>
            <a:ext cx="3135086" cy="374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Giao diện trang giới thiệu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 descr="https://lh7-rt.googleusercontent.com/docsz/AD_4nXcGhB2n9NwoHyeaFOHSVE1CY0fjkpeVnCmX324p7ESF5L3kwRYxMYF1ef-D88ORLQfjHyMK-0t5AjVPG20tJnW9QHmOMPza0mIGGhERrG48csaLgJyKrgmSrEnvBIrmn0cBK3kprWi6LdpAe5QNQPY?key=Tk9R6coxnwylWyvHlV5es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520" y="849600"/>
            <a:ext cx="2428875" cy="376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021422" y="4781006"/>
            <a:ext cx="1733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From đăng ký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4" name="Picture 6" descr="https://lh7-rt.googleusercontent.com/docsz/AD_4nXefIfEfo0yL23kq5Ilf6QwZIsljciJQB6THn-sM_GZPAjFVZoFewAVlM-NPmCoF8TvoVqVTZbhpL_ivDecQTMfqrJNV3pob8IUkB73aUKCHDA5DdcVRydPYp3SVW_Gve6FRgNhqaLYD_4eg1t3qEOo?key=Tk9R6coxnwylWyvHlV5es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3742" y="2178129"/>
            <a:ext cx="2885594" cy="248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744891" y="4778710"/>
            <a:ext cx="1859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From đăng nhập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860235"/>
            <a:ext cx="2618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1.Giao diện người dùng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238411" y="6311928"/>
            <a:ext cx="574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14</a:t>
            </a:r>
            <a:endParaRPr lang="vi-VN" smtClean="0"/>
          </a:p>
        </p:txBody>
      </p:sp>
    </p:spTree>
    <p:extLst>
      <p:ext uri="{BB962C8B-B14F-4D97-AF65-F5344CB8AC3E}">
        <p14:creationId xmlns:p14="http://schemas.microsoft.com/office/powerpoint/2010/main" val="210728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60960" y="95795"/>
            <a:ext cx="10223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Arial" panose="020B0604020202020204" pitchFamily="34" charset="0"/>
                <a:cs typeface="Arial" panose="020B0604020202020204" pitchFamily="34" charset="0"/>
              </a:rPr>
              <a:t>CHƯƠNG 4: XÂY DỰNG VÀ TRIỂN KHAI HỆ THỐNG</a:t>
            </a:r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670559"/>
            <a:ext cx="4293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748937"/>
            <a:ext cx="3622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2.Giao diện quản lý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https://lh7-rt.googleusercontent.com/docsz/AD_4nXeD37ierdktn-1zx9kuRcEUvRDZJoSFrvdP4_oAEJXlBzDqZan7v8l1k6qbv9rVzG89iTGS9BNwhVm1xhG5let9H34CL70Kh1PelNN9RxCQxUcCv0MSJ9kmiVDgpQJNv1DwLLfjahU52lF-4pSIZw?key=Tk9R6coxnwylWyvHlV5es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91" y="1824201"/>
            <a:ext cx="6036865" cy="369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lh7-rt.googleusercontent.com/docsz/AD_4nXfHmEC-MWR6Vxy07bjxZvwbMBOUAMHpLBQcr-880n6T2J2CrQkXpCnYyMORgJmevmSeISie7w2YOCk7RGFHIky9IHL_cXkpT6i5hoe-fWwngqmW0o92WU6_U5QqkuFDFrTo6vIMteIAnJqMkekwpQU?key=Tk9R6coxnwylWyvHlV5es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230" y="1824200"/>
            <a:ext cx="5850890" cy="369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733006" y="5730240"/>
            <a:ext cx="2917371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Quản lý thủ thư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41920" y="5730240"/>
            <a:ext cx="2917371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Quản lý sách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238411" y="6311928"/>
            <a:ext cx="574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15</a:t>
            </a:r>
            <a:endParaRPr lang="vi-VN" smtClean="0"/>
          </a:p>
        </p:txBody>
      </p:sp>
    </p:spTree>
    <p:extLst>
      <p:ext uri="{BB962C8B-B14F-4D97-AF65-F5344CB8AC3E}">
        <p14:creationId xmlns:p14="http://schemas.microsoft.com/office/powerpoint/2010/main" val="302272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60960" y="95795"/>
            <a:ext cx="10223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Arial" panose="020B0604020202020204" pitchFamily="34" charset="0"/>
                <a:cs typeface="Arial" panose="020B0604020202020204" pitchFamily="34" charset="0"/>
              </a:rPr>
              <a:t>CHƯƠNG 4: XÂY DỰNG VÀ TRIỂN KHAI HỆ THỐNG</a:t>
            </a:r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670559"/>
            <a:ext cx="4293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748937"/>
            <a:ext cx="3622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2.Giao diện quản lý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6880" y="5292541"/>
            <a:ext cx="2917371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Quản lý độc giả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33508" y="5292541"/>
            <a:ext cx="2917371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Quản lý phiếu mượn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https://lh7-rt.googleusercontent.com/docsz/AD_4nXdgH4MyMjPqQOc_D0XK_QXNLkiSvJ8kcV08NgYcc5kYLGq_d83TDh88g_QGvuobfrFxW1Ib88lUQdyvbtAV0W6ToZKx3SdKbs9t3BuZ54GfWu8shJ03X6oyI4y0G8DlpJ9eHMpcUZ9TnCc895CFZ8o?key=Tk9R6coxnwylWyvHlV5es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19" y="1476617"/>
            <a:ext cx="5788478" cy="345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lh7-rt.googleusercontent.com/docsz/AD_4nXdF-PxSzP7gwdBHpLirI4SLFiI9I8Btxw0OLE9YRs3E_BbkCySCG6HagVTIEtkHi0pdLmBuW6NnBA1H7mAFRGYLn0DIlR97CluqjL160IgVU5l3iZ1A7B0qOgdhgqurU6MeSRz40QU-klMuGeIg_Zk?key=Tk9R6coxnwylWyvHlV5es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030" y="1476617"/>
            <a:ext cx="6007010" cy="345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1238411" y="6311928"/>
            <a:ext cx="574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16</a:t>
            </a:r>
            <a:endParaRPr lang="vi-VN" smtClean="0"/>
          </a:p>
        </p:txBody>
      </p:sp>
    </p:spTree>
    <p:extLst>
      <p:ext uri="{BB962C8B-B14F-4D97-AF65-F5344CB8AC3E}">
        <p14:creationId xmlns:p14="http://schemas.microsoft.com/office/powerpoint/2010/main" val="244165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60960" y="95795"/>
            <a:ext cx="10223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Arial" panose="020B0604020202020204" pitchFamily="34" charset="0"/>
                <a:cs typeface="Arial" panose="020B0604020202020204" pitchFamily="34" charset="0"/>
              </a:rPr>
              <a:t>CHƯƠNG 4: XÂY DỰNG VÀ TRIỂN KHAI HỆ THỐNG</a:t>
            </a:r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670559"/>
            <a:ext cx="4293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748937"/>
            <a:ext cx="3622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2.Giao diện quản lý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02629" y="5643474"/>
            <a:ext cx="2917371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Quản lý vi phạm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https://lh7-rt.googleusercontent.com/docsz/AD_4nXcsnZzsofeiZIgSk5RvE8_tOlynB6cRMkwdskczpclut5Bd2Qu1ZBXbsPqZFLeGEWJCx5zB_SUa-Na957Xo1gX4YZ0vek5rxvA5iGtjNMWhp7MPkR0PAt0KxKK0VZiR0rPmpOgaQ1PtlHjzBJEkqA?key=Tk9R6coxnwylWyvHlV5es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662" y="1296955"/>
            <a:ext cx="7378103" cy="414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238411" y="6311928"/>
            <a:ext cx="574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17</a:t>
            </a:r>
            <a:endParaRPr lang="vi-VN" smtClean="0"/>
          </a:p>
        </p:txBody>
      </p:sp>
    </p:spTree>
    <p:extLst>
      <p:ext uri="{BB962C8B-B14F-4D97-AF65-F5344CB8AC3E}">
        <p14:creationId xmlns:p14="http://schemas.microsoft.com/office/powerpoint/2010/main" val="176287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60960" y="95795"/>
            <a:ext cx="10223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Arial" panose="020B0604020202020204" pitchFamily="34" charset="0"/>
                <a:cs typeface="Arial" panose="020B0604020202020204" pitchFamily="34" charset="0"/>
              </a:rPr>
              <a:t>CHƯƠNG 4: XÂY DỰNG VÀ TRIỂN KHAI HỆ THỐNG</a:t>
            </a:r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670559"/>
            <a:ext cx="4293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748937"/>
            <a:ext cx="3622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3.Kiểm thử API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https://lh7-rt.googleusercontent.com/docsz/AD_4nXd0yKRGPXHIyMEeTQs_jnDhl3a1b2RdaXFYjqYxD2gM7cn6x7Pj_C_R1V_QmD1RSOj1mH1XSHwq3k0PuEgjqaQocz694kQLyJ-uCACSM9Qa_dMeB3zmVoBl2dM0P4q3x7gXBLOWxOStjTgsLLUzVS8?key=Tk9R6coxnwylWyvHlV5es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41" y="1455631"/>
            <a:ext cx="5701393" cy="345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7-rt.googleusercontent.com/docsz/AD_4nXfAic2_Aygx4wlZeZyL4Rk_Ksb9zawshoayC9ZA2IGhT0fRXdba2Ahj6wGEkuAGs4FtJjSbOgeN3ouXFuv81lQakaV3tpLgdvJd1RH4y5dRnDRHMcWjrkCn5v1cVSXMfm0poVW-y2giADux47LRxDI?key=Tk9R6coxnwylWyvHlV5es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430" y="1455631"/>
            <a:ext cx="6153150" cy="345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62149" y="5216434"/>
            <a:ext cx="3796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Kiểm thử API đăng ký tài khoản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98896" y="5216434"/>
            <a:ext cx="3370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Kiểm thử API đăng nhập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238411" y="6311928"/>
            <a:ext cx="574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18</a:t>
            </a:r>
            <a:endParaRPr lang="vi-VN" smtClean="0"/>
          </a:p>
        </p:txBody>
      </p:sp>
    </p:spTree>
    <p:extLst>
      <p:ext uri="{BB962C8B-B14F-4D97-AF65-F5344CB8AC3E}">
        <p14:creationId xmlns:p14="http://schemas.microsoft.com/office/powerpoint/2010/main" val="100738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60960" y="95795"/>
            <a:ext cx="10223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Arial" panose="020B0604020202020204" pitchFamily="34" charset="0"/>
                <a:cs typeface="Arial" panose="020B0604020202020204" pitchFamily="34" charset="0"/>
              </a:rPr>
              <a:t>CHƯƠNG 4: XÂY DỰNG VÀ TRIỂN KHAI HỆ THỐNG</a:t>
            </a:r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670559"/>
            <a:ext cx="4293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748937"/>
            <a:ext cx="3622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4. Cơ sở dữ liệu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218" name="Picture 2" descr="https://lh7-rt.googleusercontent.com/docsz/AD_4nXcpKF-SVeQ-H-z8vgUkPwe_doxzFifZ89OLc53JSYkCGOFEDjdk4-FThMEfPRRahWmEOfPAr4VlgAXHRY8uXHFj68smzPw7FgkoBf1ioyNfcqKWoYI4HCi_MZgZx2850vsSF0erpyj7h8sWa0Oa8as?key=Tk9R6coxnwylWyvHlV5es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33" y="1388881"/>
            <a:ext cx="6023611" cy="375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lh7-rt.googleusercontent.com/docsz/AD_4nXfLSjf4uCyH5vqmF0UraUFqyM6UFqrpfrB5yHdKATRJxbEyMY-aWWGaI1s2-XIv-OV1ZxIz08BnTZO5bhDpC-O_DJaBIupOfPj01CPG7rrD1jqTYPFOFHoIKWubCYJQekaGEr0lZTsFTICZV9W_wjE?key=Tk9R6coxnwylWyvHlV5es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853" y="1388880"/>
            <a:ext cx="5858147" cy="375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06880" y="5416731"/>
            <a:ext cx="2656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Collection books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06789" y="5416731"/>
            <a:ext cx="2656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Collection borrows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238411" y="6311928"/>
            <a:ext cx="574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19</a:t>
            </a:r>
            <a:endParaRPr lang="vi-VN" smtClean="0"/>
          </a:p>
        </p:txBody>
      </p:sp>
    </p:spTree>
    <p:extLst>
      <p:ext uri="{BB962C8B-B14F-4D97-AF65-F5344CB8AC3E}">
        <p14:creationId xmlns:p14="http://schemas.microsoft.com/office/powerpoint/2010/main" val="71658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30285" y="148046"/>
            <a:ext cx="69407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1:Tổng 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447966674"/>
              </p:ext>
            </p:extLst>
          </p:nvPr>
        </p:nvGraphicFramePr>
        <p:xfrm>
          <a:off x="226423" y="1219199"/>
          <a:ext cx="10040984" cy="39536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Oval 3"/>
          <p:cNvSpPr/>
          <p:nvPr/>
        </p:nvSpPr>
        <p:spPr>
          <a:xfrm>
            <a:off x="11120846" y="6209211"/>
            <a:ext cx="809897" cy="5747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238411" y="6311928"/>
            <a:ext cx="574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/>
              <a:t>2</a:t>
            </a:r>
            <a:endParaRPr lang="vi-VN" smtClean="0"/>
          </a:p>
        </p:txBody>
      </p:sp>
    </p:spTree>
    <p:extLst>
      <p:ext uri="{BB962C8B-B14F-4D97-AF65-F5344CB8AC3E}">
        <p14:creationId xmlns:p14="http://schemas.microsoft.com/office/powerpoint/2010/main" val="328656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60960" y="95795"/>
            <a:ext cx="10223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Arial" panose="020B0604020202020204" pitchFamily="34" charset="0"/>
                <a:cs typeface="Arial" panose="020B0604020202020204" pitchFamily="34" charset="0"/>
              </a:rPr>
              <a:t>CHƯƠNG 4: XÂY DỰNG VÀ TRIỂN KHAI HỆ THỐNG</a:t>
            </a:r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670559"/>
            <a:ext cx="4293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748937"/>
            <a:ext cx="3622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4. Cơ sở dữ liệu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06880" y="5416731"/>
            <a:ext cx="2656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Collection </a:t>
            </a:r>
            <a:r>
              <a:rPr lang="en-US" i="1" smtClean="0"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06789" y="5416731"/>
            <a:ext cx="2656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Collection violations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268" name="Picture 4" descr="https://lh7-rt.googleusercontent.com/docsz/AD_4nXdBQSNEt7RUzEgNlUJGpK4o6LtbmWnI9wZWzdVz5kal_zu3mE8ZRPpe62OUyqRR3ya60CDDpSJ2y6w39tz1zu2w2T_Ga30i4yWbtv-hoozBGX_QuFQZB4YX6Avh8b_9Ucr0lW8hiXd52T9IMWQxQ54?key=Tk9R6coxnwylWyvHlV5es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16" y="1388879"/>
            <a:ext cx="6153150" cy="375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s://lh7-rt.googleusercontent.com/docsz/AD_4nXfIVyH4PWF1tj9I9a8_D264sGNAl7jKfmcpTAAP1Hg7DJHCeba09dyXgr0kq5K5G2yuM-fiidpDirrBEvNEl0XhF_jqaEhJ_xtVus2V6cdoaowYW-hz7anQSKB7oCV5osDQbU2QH4TPvorDMKoMcek?key=Tk9R6coxnwylWyvHlV5es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562" y="1383740"/>
            <a:ext cx="5849438" cy="3763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1238411" y="6311928"/>
            <a:ext cx="574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20</a:t>
            </a:r>
            <a:endParaRPr lang="vi-VN" smtClean="0"/>
          </a:p>
        </p:txBody>
      </p:sp>
    </p:spTree>
    <p:extLst>
      <p:ext uri="{BB962C8B-B14F-4D97-AF65-F5344CB8AC3E}">
        <p14:creationId xmlns:p14="http://schemas.microsoft.com/office/powerpoint/2010/main" val="31897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60960" y="95795"/>
            <a:ext cx="10223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Arial" panose="020B0604020202020204" pitchFamily="34" charset="0"/>
                <a:cs typeface="Arial" panose="020B0604020202020204" pitchFamily="34" charset="0"/>
              </a:rPr>
              <a:t>CHƯƠNG </a:t>
            </a:r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3200" smtClean="0">
                <a:latin typeface="Arial" panose="020B0604020202020204" pitchFamily="34" charset="0"/>
                <a:cs typeface="Arial" panose="020B0604020202020204" pitchFamily="34" charset="0"/>
              </a:rPr>
              <a:t>: KẾT LUẬN VÀ HƯỚNG PHÁT  TRIỂN</a:t>
            </a:r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670559"/>
            <a:ext cx="4293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3211" y="855225"/>
            <a:ext cx="987552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1.Kết quả</a:t>
            </a:r>
          </a:p>
          <a:p>
            <a:pPr marL="285750" indent="-285750">
              <a:buFontTx/>
              <a:buChar char="-"/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Xây dựng thành công ứng dụng web quản lý thư viện với các chức năng cơ bản như: quản lý sách, quản lý mượn trả, quản lý  vi phạm, đăng nhập đăng ký,…</a:t>
            </a:r>
          </a:p>
          <a:p>
            <a:pPr marL="285750" indent="-285750">
              <a:buFontTx/>
              <a:buChar char="-"/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Ứng dụng nhiều công nghệ hiện đại:</a:t>
            </a:r>
            <a:r>
              <a:rPr lang="vi-VN" b="1">
                <a:latin typeface="Arial" panose="020B0604020202020204" pitchFamily="34" charset="0"/>
                <a:cs typeface="Arial" panose="020B0604020202020204" pitchFamily="34" charset="0"/>
              </a:rPr>
              <a:t>React.js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 để xây dựng giao diện người dùng thân thiện, </a:t>
            </a:r>
            <a:r>
              <a:rPr lang="vi-VN" b="1">
                <a:latin typeface="Arial" panose="020B0604020202020204" pitchFamily="34" charset="0"/>
                <a:cs typeface="Arial" panose="020B0604020202020204" pitchFamily="34" charset="0"/>
              </a:rPr>
              <a:t>Node.js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 đảm nhận xử lý logic nghiệp vụ phía máy chủ, và </a:t>
            </a:r>
            <a:r>
              <a:rPr lang="vi-VN" b="1">
                <a:latin typeface="Arial" panose="020B0604020202020204" pitchFamily="34" charset="0"/>
                <a:cs typeface="Arial" panose="020B0604020202020204" pitchFamily="34" charset="0"/>
              </a:rPr>
              <a:t>MongoDB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 để lưu trữ dữ liệu phi quan hệ linh hoạt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Giao tiếp giữa frontend và backend được thực hiện thông qua </a:t>
            </a:r>
            <a:r>
              <a:rPr lang="vi-VN" b="1">
                <a:latin typeface="Arial" panose="020B0604020202020204" pitchFamily="34" charset="0"/>
                <a:cs typeface="Arial" panose="020B0604020202020204" pitchFamily="34" charset="0"/>
              </a:rPr>
              <a:t>RESTful API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, giúp hệ thống hoạt động mạch lạc, dễ mở rộng và bảo trì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2.Hạn chế</a:t>
            </a:r>
          </a:p>
          <a:p>
            <a:pPr marL="285750" indent="-285750">
              <a:buFontTx/>
              <a:buChar char="-"/>
            </a:pPr>
            <a:r>
              <a:rPr lang="vi-VN" smtClean="0"/>
              <a:t>Giao </a:t>
            </a:r>
            <a:r>
              <a:rPr lang="vi-VN"/>
              <a:t>diện người dùng chưa </a:t>
            </a:r>
            <a:r>
              <a:rPr lang="vi-VN" smtClean="0"/>
              <a:t>tối </a:t>
            </a:r>
            <a:r>
              <a:rPr lang="vi-VN"/>
              <a:t>cho thiết bị di động</a:t>
            </a:r>
            <a:r>
              <a:rPr lang="vi-VN" smtClean="0"/>
              <a:t>.</a:t>
            </a:r>
            <a:endParaRPr lang="en-US" smtClean="0"/>
          </a:p>
          <a:p>
            <a:pPr marL="285750" indent="-285750">
              <a:buFontTx/>
              <a:buChar char="-"/>
            </a:pPr>
            <a:r>
              <a:rPr lang="vi-VN"/>
              <a:t>Chưa có tính năng gửi email thông báo khi gần đến hạn trả sách</a:t>
            </a:r>
            <a:r>
              <a:rPr lang="vi-VN" smtClean="0"/>
              <a:t>.</a:t>
            </a:r>
            <a:endParaRPr lang="en-US" smtClean="0"/>
          </a:p>
          <a:p>
            <a:pPr marL="285750" indent="-285750">
              <a:buFontTx/>
              <a:buChar char="-"/>
            </a:pP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Hệ thống chưa kiểm soát được số lượng sách tồn kho theo thời gian thực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3.Hướng phát triển</a:t>
            </a:r>
          </a:p>
          <a:p>
            <a:pPr marL="285750" indent="-285750">
              <a:buFontTx/>
              <a:buChar char="-"/>
            </a:pP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Tối 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ưu giao diện theo hướng responsive design để hoạt động tốt hơn trên điện thoại, máy tính bảng</a:t>
            </a:r>
            <a:r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Thêm chức năng gửi email tự động khi gần đến hạn trả sách hoặc vi phạm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Xây dựng thống kê nâng cao: biểu đồ mượn sách theo tháng, thể loại sách được mượn nhiều,...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238411" y="6311928"/>
            <a:ext cx="574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21</a:t>
            </a:r>
            <a:endParaRPr lang="vi-VN" smtClean="0"/>
          </a:p>
        </p:txBody>
      </p:sp>
    </p:spTree>
    <p:extLst>
      <p:ext uri="{BB962C8B-B14F-4D97-AF65-F5344CB8AC3E}">
        <p14:creationId xmlns:p14="http://schemas.microsoft.com/office/powerpoint/2010/main" val="355069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216" y="2177143"/>
            <a:ext cx="103109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mtClean="0">
                <a:latin typeface="Arial" panose="020B0604020202020204" pitchFamily="34" charset="0"/>
                <a:cs typeface="Arial" panose="020B0604020202020204" pitchFamily="34" charset="0"/>
              </a:rPr>
              <a:t>CHÚNG EM CẢM ƠN THẦY CÔ </a:t>
            </a:r>
          </a:p>
          <a:p>
            <a:pPr algn="ctr"/>
            <a:r>
              <a:rPr lang="en-US" sz="4000" smtClean="0">
                <a:latin typeface="Arial" panose="020B0604020202020204" pitchFamily="34" charset="0"/>
                <a:cs typeface="Arial" panose="020B0604020202020204" pitchFamily="34" charset="0"/>
              </a:rPr>
              <a:t>ĐÃ LẮNG NGHE BÀI THUYẾT TRÌNH</a:t>
            </a:r>
            <a:endParaRPr lang="en-US" sz="4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238411" y="6311928"/>
            <a:ext cx="574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22</a:t>
            </a:r>
            <a:endParaRPr lang="vi-VN" smtClean="0"/>
          </a:p>
        </p:txBody>
      </p:sp>
    </p:spTree>
    <p:extLst>
      <p:ext uri="{BB962C8B-B14F-4D97-AF65-F5344CB8AC3E}">
        <p14:creationId xmlns:p14="http://schemas.microsoft.com/office/powerpoint/2010/main" val="379631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33993" y="60540"/>
            <a:ext cx="8403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000" smtClean="0"/>
              <a:t>CHƯƠNG 2: CƠ SỞ LÝ THUYẾT</a:t>
            </a:r>
            <a:endParaRPr lang="en-US" sz="40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595" y="1196099"/>
            <a:ext cx="2978022" cy="11167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220" y="1028062"/>
            <a:ext cx="1448002" cy="18385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39354" y="2783080"/>
            <a:ext cx="1820091" cy="374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mtClean="0"/>
              <a:t>Quản lý dự án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725061" y="3051310"/>
            <a:ext cx="202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mtClean="0"/>
              <a:t>Thiết kế giao diện</a:t>
            </a:r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5061" y="4124793"/>
            <a:ext cx="2203162" cy="185946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70823" y="6149725"/>
            <a:ext cx="2214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mtClean="0"/>
              <a:t>Quản lý mã nguồn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8616" y="4002239"/>
            <a:ext cx="2276793" cy="183858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317933" y="5984262"/>
            <a:ext cx="1820091" cy="374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mtClean="0"/>
              <a:t>Kiểm thử API</a:t>
            </a: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120846" y="6209211"/>
            <a:ext cx="809897" cy="5747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1238411" y="6311928"/>
            <a:ext cx="574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/>
              <a:t>3</a:t>
            </a:r>
            <a:endParaRPr lang="vi-VN" smtClean="0"/>
          </a:p>
        </p:txBody>
      </p:sp>
    </p:spTree>
    <p:extLst>
      <p:ext uri="{BB962C8B-B14F-4D97-AF65-F5344CB8AC3E}">
        <p14:creationId xmlns:p14="http://schemas.microsoft.com/office/powerpoint/2010/main" val="150850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33993" y="60540"/>
            <a:ext cx="8403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000" smtClean="0"/>
              <a:t>CHƯƠNG 2: CƠ SỞ LÝ THUYẾT</a:t>
            </a:r>
            <a:endParaRPr lang="en-US" sz="400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15944976"/>
              </p:ext>
            </p:extLst>
          </p:nvPr>
        </p:nvGraphicFramePr>
        <p:xfrm>
          <a:off x="313509" y="1219200"/>
          <a:ext cx="10215154" cy="4049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9382" y="5390860"/>
            <a:ext cx="1237869" cy="1070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1230" y="5477948"/>
            <a:ext cx="1663879" cy="11051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3062" y="5376209"/>
            <a:ext cx="1295682" cy="12069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6697" y="5277395"/>
            <a:ext cx="1223492" cy="1227654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1120846" y="6209211"/>
            <a:ext cx="809897" cy="5747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238411" y="6311928"/>
            <a:ext cx="574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/>
              <a:t>4</a:t>
            </a:r>
            <a:endParaRPr lang="vi-VN" smtClean="0"/>
          </a:p>
        </p:txBody>
      </p:sp>
    </p:spTree>
    <p:extLst>
      <p:ext uri="{BB962C8B-B14F-4D97-AF65-F5344CB8AC3E}">
        <p14:creationId xmlns:p14="http://schemas.microsoft.com/office/powerpoint/2010/main" val="347224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7086" y="87086"/>
            <a:ext cx="9945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Arial" panose="020B0604020202020204" pitchFamily="34" charset="0"/>
                <a:cs typeface="Arial" panose="020B0604020202020204" pitchFamily="34" charset="0"/>
              </a:rPr>
              <a:t>CHƯƠNG 3: PHÂN TÍCH VÀ THIẾT KẾ HỆ THỐNG</a:t>
            </a:r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lh7-rt.googleusercontent.com/docsz/AD_4nXdM_hoskG4iFo1NGd88QCXmSEp3ConuYs99T-mGhdYIoAC90ZA7h7hJA8ffOM9O_-7WgjPLASf_uFOp3kJpTiKuF4x4vt4ZavSRIGch8IUxFEUOqQ0uXkBQxLW6PpLD6Kv7zkaKj0z17kJW5PLMog?key=Tk9R6coxnwylWyvHlV5es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6" y="1406311"/>
            <a:ext cx="6043748" cy="367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3543" y="748937"/>
            <a:ext cx="5434148" cy="383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3.1 Quản lý dự án với jira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4435" y="5396512"/>
            <a:ext cx="3892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Hình 3.1 Sprint còn tồn đọng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https://lh7-rt.googleusercontent.com/docsz/AD_4nXf1vlXBI7l4T8MuYaC71r2US37SkQnRCXniRw9hwZ6-EeXKP48zN3L2CRhXD4xg62wr0ibHHcpftz-i795Vy55LKlevoNhuZ9tu2Sos1B8Btkq9EXWM3B5StX0_6F-aK_63dV8p6n71o_aH738B6TY?key=Tk9R6coxnwylWyvHlV5es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850" y="1406311"/>
            <a:ext cx="6153150" cy="367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10995" y="5396512"/>
            <a:ext cx="3892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Hình 3.2 Danh sách công việc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1120846" y="6209211"/>
            <a:ext cx="809897" cy="5747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238411" y="6311928"/>
            <a:ext cx="574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/>
              <a:t>5</a:t>
            </a:r>
            <a:endParaRPr lang="vi-VN" smtClean="0"/>
          </a:p>
        </p:txBody>
      </p:sp>
    </p:spTree>
    <p:extLst>
      <p:ext uri="{BB962C8B-B14F-4D97-AF65-F5344CB8AC3E}">
        <p14:creationId xmlns:p14="http://schemas.microsoft.com/office/powerpoint/2010/main" val="84054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60960" y="95795"/>
            <a:ext cx="989293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CHƯƠNG 3: PHÂN TÍCH VÀ THIẾT KẾ HỆ THỐNG</a:t>
            </a:r>
          </a:p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3211" y="801188"/>
            <a:ext cx="4293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2.Lược đồ use case hệ thống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23153" y="6396038"/>
            <a:ext cx="4615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Hình 3.3 Lược đồ use case 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120846" y="6209211"/>
            <a:ext cx="809897" cy="5747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238411" y="6311928"/>
            <a:ext cx="574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/>
              <a:t>6</a:t>
            </a:r>
            <a:endParaRPr lang="vi-VN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002" y="1170520"/>
            <a:ext cx="7709025" cy="522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92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60960" y="95795"/>
            <a:ext cx="9892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CHƯƠNG 3: PHÂN TÍCH VÀ THIẾT KẾ HỆ </a:t>
            </a:r>
            <a:r>
              <a:rPr lang="en-US" sz="3200" smtClean="0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670559"/>
            <a:ext cx="4293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3.Thiết kế giao diện figma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120846" y="6209211"/>
            <a:ext cx="809897" cy="5747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238411" y="6311928"/>
            <a:ext cx="574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/>
              <a:t>7</a:t>
            </a:r>
            <a:endParaRPr lang="vi-VN" smtClean="0"/>
          </a:p>
        </p:txBody>
      </p:sp>
      <p:sp>
        <p:nvSpPr>
          <p:cNvPr id="4" name="TextBox 3"/>
          <p:cNvSpPr txBox="1"/>
          <p:nvPr/>
        </p:nvSpPr>
        <p:spPr>
          <a:xfrm>
            <a:off x="1515291" y="6026331"/>
            <a:ext cx="258644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Trang chủ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23314" y="5946168"/>
            <a:ext cx="308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Trang yêu cầu mượn sách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6" descr="https://lh7-rt.googleusercontent.com/docsz/AD_4nXfd2IkA59nSEjwhsrA5ihdcRA6O7dpm17fU7cKGTsyUL-tjWj0M20FgKyp6CwS_p6vZALDZBgQDNO8ZZiVtDOYaU2EBq9fn52jZVboiX_lE9ueykK0jT3G-tu7qjV83HrKTDg6Tz-KMRfahXdG2miE?key=Tk9R6coxnwylWyvHlV5es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498" y="1173230"/>
            <a:ext cx="5278034" cy="476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95" y="1129688"/>
            <a:ext cx="5248854" cy="480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8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60960" y="95795"/>
            <a:ext cx="9892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CHƯƠNG 3: PHÂN TÍCH VÀ THIẾT KẾ HỆ </a:t>
            </a:r>
            <a:r>
              <a:rPr lang="en-US" sz="3200" smtClean="0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670559"/>
            <a:ext cx="4293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3.Thiết kế giao diện figma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120846" y="6209211"/>
            <a:ext cx="809897" cy="5747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238411" y="6311928"/>
            <a:ext cx="574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8</a:t>
            </a:r>
            <a:endParaRPr lang="vi-VN" smtClean="0"/>
          </a:p>
        </p:txBody>
      </p:sp>
      <p:sp>
        <p:nvSpPr>
          <p:cNvPr id="4" name="TextBox 3"/>
          <p:cNvSpPr txBox="1"/>
          <p:nvPr/>
        </p:nvSpPr>
        <p:spPr>
          <a:xfrm>
            <a:off x="4276045" y="5843451"/>
            <a:ext cx="258644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Trang chi tiết sách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998" y="1136666"/>
            <a:ext cx="5990541" cy="460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0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60960" y="95795"/>
            <a:ext cx="9892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CHƯƠNG 3: PHÂN TÍCH VÀ THIẾT KẾ HỆ </a:t>
            </a:r>
            <a:r>
              <a:rPr lang="en-US" sz="3200" smtClean="0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670559"/>
            <a:ext cx="4293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3.Thiết kế giao diện figma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120846" y="6209211"/>
            <a:ext cx="809897" cy="5747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238411" y="6311928"/>
            <a:ext cx="574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9</a:t>
            </a:r>
            <a:endParaRPr lang="vi-VN" smtClean="0"/>
          </a:p>
        </p:txBody>
      </p:sp>
      <p:pic>
        <p:nvPicPr>
          <p:cNvPr id="2050" name="Picture 2" descr="https://lh7-rt.googleusercontent.com/docsz/AD_4nXee3ezGMvMHbOSVboHJMHVKPdYfdcZ4gjgOO9Ac6HPdhpjuWGI3q2qZptkeIQYO0VeaSbT_16sfcuYmOQLsKHfs2wf3FPaWrylVvAKxclE6yZ1DdCGnVQtUJfiMD9-FoJFlvdF__IJ4FgpuyG-hpXQ?key=Tk9R6coxnwylWyvHlV5es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29" y="1129830"/>
            <a:ext cx="4840496" cy="460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23405" y="5921643"/>
            <a:ext cx="3387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Trang giới thiệu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97485" y="6077627"/>
            <a:ext cx="3387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Trang liên hệ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4" name="Picture 6" descr="https://lh7-rt.googleusercontent.com/docsz/AD_4nXcoITu6xP6DaZt0LiHTkndkp9CoX5j1eMmqiD78A_OTVmkxdJItpuGGbsaRe4slsx6oIurxlw7m-e0EkrmL-GiKJqUl5AMvay0pNOqnDHR9PGNPOnkvXD0erkQSrDzuzrnJ50Z6MHKiOqdpRB4Fubo?key=Tk9R6coxnwylWyvHlV5es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974" y="893595"/>
            <a:ext cx="4568146" cy="497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91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2942</TotalTime>
  <Words>785</Words>
  <Application>Microsoft Office PowerPoint</Application>
  <PresentationFormat>Widescreen</PresentationFormat>
  <Paragraphs>141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Agency FB</vt:lpstr>
      <vt:lpstr>Arial</vt:lpstr>
      <vt:lpstr>Tahoma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TRUONG VU</dc:creator>
  <cp:lastModifiedBy>TRUONG VU</cp:lastModifiedBy>
  <cp:revision>590</cp:revision>
  <dcterms:created xsi:type="dcterms:W3CDTF">2025-01-02T14:19:54Z</dcterms:created>
  <dcterms:modified xsi:type="dcterms:W3CDTF">2025-07-25T02:47:37Z</dcterms:modified>
</cp:coreProperties>
</file>